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66" r:id="rId2"/>
  </p:sldMasterIdLst>
  <p:notesMasterIdLst>
    <p:notesMasterId r:id="rId11"/>
  </p:notesMasterIdLst>
  <p:sldIdLst>
    <p:sldId id="256" r:id="rId3"/>
    <p:sldId id="257" r:id="rId4"/>
    <p:sldId id="258" r:id="rId5"/>
    <p:sldId id="259" r:id="rId6"/>
    <p:sldId id="260" r:id="rId7"/>
    <p:sldId id="262" r:id="rId8"/>
    <p:sldId id="264" r:id="rId9"/>
    <p:sldId id="263" r:id="rId1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5" roundtripDataSignature="AMtx7mjVbsM7H/3hT/c6IIRyY5M0PxWeI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4" d="100"/>
          <a:sy n="144" d="100"/>
        </p:scale>
        <p:origin x="132" y="14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customschemas.google.com/relationships/presentationmetadata" Target="metadata"/><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learn.k20center.ou.edu/strategy/111"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learn.k20center.ou.edu/strategy/116"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88" name="Google Shape;88;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2" name="Google Shape;92;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lt1"/>
              </a:buClr>
              <a:buSzPts val="1100"/>
              <a:buFont typeface="Arial"/>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98" name="Google Shape;9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r>
              <a:rPr lang="en-US"/>
              <a:t>Students will be asked for oral participation. Session Leader will write ideas on large sticky pad/white board.</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US"/>
              <a:t>K20 Center. (n.d.). Collective Brain Dump. Strategies. </a:t>
            </a:r>
            <a:r>
              <a:rPr lang="en-US" u="sng">
                <a:solidFill>
                  <a:schemeClr val="hlink"/>
                </a:solidFill>
                <a:hlinkClick r:id="rId3"/>
              </a:rPr>
              <a:t>K20 LEARN | Collective Brain Dump (ou.edu)</a:t>
            </a:r>
            <a:endParaRPr/>
          </a:p>
        </p:txBody>
      </p:sp>
      <p:sp>
        <p:nvSpPr>
          <p:cNvPr id="104" name="Google Shape;104;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r>
              <a:rPr lang="en-US"/>
              <a:t>Students will work in groups to Jigsaw job postings. Put in elbow partners or small groups. Variety of job postings. Pass out so there is a variety reviewed. Use pens to underline, circle, mark requirements and important things needed for the job. Also look for connections to their collective brain dump feedback from the engage. They will share out after reviewing. Share what connections, commonalities, interests they found. How these jobs connect to Esports and any prior knowledge they have. (Job postings DO NOT go with students when they leave the session, unless a student specifically asks to take one with them). </a:t>
            </a:r>
            <a:endParaRPr/>
          </a:p>
        </p:txBody>
      </p:sp>
      <p:sp>
        <p:nvSpPr>
          <p:cNvPr id="111" name="Google Shape;111;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r>
              <a:rPr lang="en-US"/>
              <a:t>K20  Center. (n.d.). Elbow Partners. Strategies. </a:t>
            </a:r>
            <a:r>
              <a:rPr lang="en-US" u="sng">
                <a:solidFill>
                  <a:schemeClr val="hlink"/>
                </a:solidFill>
                <a:hlinkClick r:id="rId3"/>
              </a:rPr>
              <a:t>K20 LEARN | Elbow Partners (ou.edu)</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US"/>
              <a:t>Labeled notepad stations by career cluster. Have students add on the posters the careers and/or skills that fall in those 5 career clusters. Share when done.</a:t>
            </a:r>
            <a:endParaRPr/>
          </a:p>
        </p:txBody>
      </p:sp>
      <p:sp>
        <p:nvSpPr>
          <p:cNvPr id="124" name="Google Shape;124;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r>
              <a:rPr lang="en-US"/>
              <a:t>Students will complete I Used to Think, but Now I know. They will need two sticky notes - complete directions and have them placed side-by-side in pairs on the notepad.  Place their responses on the posters. Ask for volunteers to share; otherwise, share out from posters. Students complete Rapid feedback evals. </a:t>
            </a:r>
            <a:endParaRPr/>
          </a:p>
          <a:p>
            <a:pPr marL="0" lvl="0" indent="0" algn="l" rtl="0">
              <a:lnSpc>
                <a:spcPct val="100000"/>
              </a:lnSpc>
              <a:spcBef>
                <a:spcPts val="0"/>
              </a:spcBef>
              <a:spcAft>
                <a:spcPts val="0"/>
              </a:spcAft>
              <a:buSzPts val="1400"/>
              <a:buNone/>
            </a:pPr>
            <a:r>
              <a:rPr lang="en-US"/>
              <a:t>K20 Center. (n.d.). I Used to Think, but Now I Know. Strategies. https://learn.k20center.ou.edu/strategy/137</a:t>
            </a:r>
            <a:endParaRPr/>
          </a:p>
        </p:txBody>
      </p:sp>
      <p:sp>
        <p:nvSpPr>
          <p:cNvPr id="131" name="Google Shape;131;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LEARN Logo" type="blank">
  <p:cSld name="BLANK">
    <p:spTree>
      <p:nvGrpSpPr>
        <p:cNvPr id="1" name="Shape 8"/>
        <p:cNvGrpSpPr/>
        <p:nvPr/>
      </p:nvGrpSpPr>
      <p:grpSpPr>
        <a:xfrm>
          <a:off x="0" y="0"/>
          <a:ext cx="0" cy="0"/>
          <a:chOff x="0" y="0"/>
          <a:chExt cx="0" cy="0"/>
        </a:xfrm>
      </p:grpSpPr>
      <p:pic>
        <p:nvPicPr>
          <p:cNvPr id="9" name="Google Shape;9;p18"/>
          <p:cNvPicPr preferRelativeResize="0"/>
          <p:nvPr/>
        </p:nvPicPr>
        <p:blipFill rotWithShape="1">
          <a:blip r:embed="rId2">
            <a:alphaModFix/>
          </a:blip>
          <a:srcRect/>
          <a:stretch/>
        </p:blipFill>
        <p:spPr>
          <a:xfrm>
            <a:off x="3616452" y="1028700"/>
            <a:ext cx="1911096" cy="3122792"/>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48"/>
        <p:cNvGrpSpPr/>
        <p:nvPr/>
      </p:nvGrpSpPr>
      <p:grpSpPr>
        <a:xfrm>
          <a:off x="0" y="0"/>
          <a:ext cx="0" cy="0"/>
          <a:chOff x="0" y="0"/>
          <a:chExt cx="0" cy="0"/>
        </a:xfrm>
      </p:grpSpPr>
      <p:sp>
        <p:nvSpPr>
          <p:cNvPr id="49" name="Google Shape;49;p30"/>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30"/>
          <p:cNvSpPr txBox="1">
            <a:spLocks noGrp="1"/>
          </p:cNvSpPr>
          <p:nvPr>
            <p:ph type="body" idx="1"/>
          </p:nvPr>
        </p:nvSpPr>
        <p:spPr>
          <a:xfrm>
            <a:off x="457200" y="1391436"/>
            <a:ext cx="4040188" cy="494514"/>
          </a:xfrm>
          <a:prstGeom prst="rect">
            <a:avLst/>
          </a:prstGeom>
          <a:noFill/>
          <a:ln>
            <a:noFill/>
          </a:ln>
        </p:spPr>
        <p:txBody>
          <a:bodyPr spcFirstLastPara="1" wrap="square" lIns="45700" tIns="0" rIns="45700" bIns="0" anchor="ctr" anchorCtr="0">
            <a:noAutofit/>
          </a:bodyPr>
          <a:lstStyle>
            <a:lvl1pPr marL="457200" lvl="0" indent="-228600" algn="l">
              <a:lnSpc>
                <a:spcPct val="100000"/>
              </a:lnSpc>
              <a:spcBef>
                <a:spcPts val="480"/>
              </a:spcBef>
              <a:spcAft>
                <a:spcPts val="0"/>
              </a:spcAft>
              <a:buSzPts val="2400"/>
              <a:buNone/>
              <a:defRPr sz="2400" b="1" cap="none">
                <a:solidFill>
                  <a:schemeClr val="dk2"/>
                </a:solidFill>
              </a:defRPr>
            </a:lvl1pPr>
            <a:lvl2pPr marL="914400" lvl="1" indent="-228600" algn="l">
              <a:lnSpc>
                <a:spcPct val="100000"/>
              </a:lnSpc>
              <a:spcBef>
                <a:spcPts val="300"/>
              </a:spcBef>
              <a:spcAft>
                <a:spcPts val="0"/>
              </a:spcAft>
              <a:buSzPts val="1275"/>
              <a:buNone/>
              <a:defRPr sz="1500" b="1"/>
            </a:lvl2pPr>
            <a:lvl3pPr marL="1371600" lvl="2" indent="-228600" algn="l">
              <a:lnSpc>
                <a:spcPct val="100000"/>
              </a:lnSpc>
              <a:spcBef>
                <a:spcPts val="270"/>
              </a:spcBef>
              <a:spcAft>
                <a:spcPts val="0"/>
              </a:spcAft>
              <a:buSzPts val="945"/>
              <a:buNone/>
              <a:defRPr sz="1350" b="1"/>
            </a:lvl3pPr>
            <a:lvl4pPr marL="1828800" lvl="3" indent="-228600" algn="l">
              <a:lnSpc>
                <a:spcPct val="100000"/>
              </a:lnSpc>
              <a:spcBef>
                <a:spcPts val="240"/>
              </a:spcBef>
              <a:spcAft>
                <a:spcPts val="0"/>
              </a:spcAft>
              <a:buSzPts val="780"/>
              <a:buNone/>
              <a:defRPr sz="1200" b="1"/>
            </a:lvl4pPr>
            <a:lvl5pPr marL="2286000" lvl="4" indent="-228600" algn="l">
              <a:lnSpc>
                <a:spcPct val="100000"/>
              </a:lnSpc>
              <a:spcBef>
                <a:spcPts val="240"/>
              </a:spcBef>
              <a:spcAft>
                <a:spcPts val="0"/>
              </a:spcAft>
              <a:buSzPts val="780"/>
              <a:buNone/>
              <a:defRPr sz="1200" b="1"/>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51" name="Google Shape;51;p30"/>
          <p:cNvSpPr txBox="1">
            <a:spLocks noGrp="1"/>
          </p:cNvSpPr>
          <p:nvPr>
            <p:ph type="body" idx="2"/>
          </p:nvPr>
        </p:nvSpPr>
        <p:spPr>
          <a:xfrm>
            <a:off x="4645027" y="1394820"/>
            <a:ext cx="4041775" cy="491132"/>
          </a:xfrm>
          <a:prstGeom prst="rect">
            <a:avLst/>
          </a:prstGeom>
          <a:noFill/>
          <a:ln>
            <a:noFill/>
          </a:ln>
        </p:spPr>
        <p:txBody>
          <a:bodyPr spcFirstLastPara="1" wrap="square" lIns="45700" tIns="0" rIns="45700" bIns="0" anchor="ctr" anchorCtr="0">
            <a:normAutofit/>
          </a:bodyPr>
          <a:lstStyle>
            <a:lvl1pPr marL="457200" lvl="0" indent="-228600" algn="l">
              <a:lnSpc>
                <a:spcPct val="100000"/>
              </a:lnSpc>
              <a:spcBef>
                <a:spcPts val="480"/>
              </a:spcBef>
              <a:spcAft>
                <a:spcPts val="0"/>
              </a:spcAft>
              <a:buSzPts val="2400"/>
              <a:buNone/>
              <a:defRPr sz="2400" b="1" cap="none">
                <a:solidFill>
                  <a:schemeClr val="dk2"/>
                </a:solidFill>
              </a:defRPr>
            </a:lvl1pPr>
            <a:lvl2pPr marL="914400" lvl="1" indent="-228600" algn="l">
              <a:lnSpc>
                <a:spcPct val="100000"/>
              </a:lnSpc>
              <a:spcBef>
                <a:spcPts val="300"/>
              </a:spcBef>
              <a:spcAft>
                <a:spcPts val="0"/>
              </a:spcAft>
              <a:buSzPts val="1275"/>
              <a:buNone/>
              <a:defRPr sz="1500" b="1"/>
            </a:lvl2pPr>
            <a:lvl3pPr marL="1371600" lvl="2" indent="-228600" algn="l">
              <a:lnSpc>
                <a:spcPct val="100000"/>
              </a:lnSpc>
              <a:spcBef>
                <a:spcPts val="270"/>
              </a:spcBef>
              <a:spcAft>
                <a:spcPts val="0"/>
              </a:spcAft>
              <a:buSzPts val="945"/>
              <a:buNone/>
              <a:defRPr sz="1350" b="1"/>
            </a:lvl3pPr>
            <a:lvl4pPr marL="1828800" lvl="3" indent="-228600" algn="l">
              <a:lnSpc>
                <a:spcPct val="100000"/>
              </a:lnSpc>
              <a:spcBef>
                <a:spcPts val="240"/>
              </a:spcBef>
              <a:spcAft>
                <a:spcPts val="0"/>
              </a:spcAft>
              <a:buSzPts val="780"/>
              <a:buNone/>
              <a:defRPr sz="1200" b="1"/>
            </a:lvl4pPr>
            <a:lvl5pPr marL="2286000" lvl="4" indent="-228600" algn="l">
              <a:lnSpc>
                <a:spcPct val="100000"/>
              </a:lnSpc>
              <a:spcBef>
                <a:spcPts val="240"/>
              </a:spcBef>
              <a:spcAft>
                <a:spcPts val="0"/>
              </a:spcAft>
              <a:buSzPts val="780"/>
              <a:buNone/>
              <a:defRPr sz="1200" b="1"/>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52" name="Google Shape;52;p30"/>
          <p:cNvSpPr txBox="1">
            <a:spLocks noGrp="1"/>
          </p:cNvSpPr>
          <p:nvPr>
            <p:ph type="body" idx="3"/>
          </p:nvPr>
        </p:nvSpPr>
        <p:spPr>
          <a:xfrm>
            <a:off x="457200" y="1974760"/>
            <a:ext cx="4040188" cy="2795480"/>
          </a:xfrm>
          <a:prstGeom prst="rect">
            <a:avLst/>
          </a:prstGeom>
          <a:noFill/>
          <a:ln>
            <a:noFill/>
          </a:ln>
        </p:spPr>
        <p:txBody>
          <a:bodyPr spcFirstLastPara="1" wrap="square" lIns="91425" tIns="0" rIns="91425" bIns="45700" anchor="t" anchorCtr="0">
            <a:normAutofit/>
          </a:bodyPr>
          <a:lstStyle>
            <a:lvl1pPr marL="457200" lvl="0" indent="-342900" algn="l">
              <a:lnSpc>
                <a:spcPct val="100000"/>
              </a:lnSpc>
              <a:spcBef>
                <a:spcPts val="360"/>
              </a:spcBef>
              <a:spcAft>
                <a:spcPts val="0"/>
              </a:spcAft>
              <a:buSzPts val="1800"/>
              <a:buChar char="•"/>
              <a:defRPr sz="1800"/>
            </a:lvl1pPr>
            <a:lvl2pPr marL="914400" lvl="1" indent="-323850" algn="l">
              <a:lnSpc>
                <a:spcPct val="100000"/>
              </a:lnSpc>
              <a:spcBef>
                <a:spcPts val="300"/>
              </a:spcBef>
              <a:spcAft>
                <a:spcPts val="0"/>
              </a:spcAft>
              <a:buSzPts val="1500"/>
              <a:buFont typeface="Arial"/>
              <a:buChar char="•"/>
              <a:defRPr sz="1500"/>
            </a:lvl2pPr>
            <a:lvl3pPr marL="1371600" lvl="2" indent="-314325" algn="l">
              <a:lnSpc>
                <a:spcPct val="100000"/>
              </a:lnSpc>
              <a:spcBef>
                <a:spcPts val="270"/>
              </a:spcBef>
              <a:spcAft>
                <a:spcPts val="0"/>
              </a:spcAft>
              <a:buSzPts val="1350"/>
              <a:buFont typeface="Arial"/>
              <a:buChar char="•"/>
              <a:defRPr sz="1350"/>
            </a:lvl3pPr>
            <a:lvl4pPr marL="1828800" lvl="3" indent="-304800" algn="l">
              <a:lnSpc>
                <a:spcPct val="100000"/>
              </a:lnSpc>
              <a:spcBef>
                <a:spcPts val="240"/>
              </a:spcBef>
              <a:spcAft>
                <a:spcPts val="0"/>
              </a:spcAft>
              <a:buSzPts val="1200"/>
              <a:buFont typeface="Arial"/>
              <a:buChar char="•"/>
              <a:defRPr sz="1200"/>
            </a:lvl4pPr>
            <a:lvl5pPr marL="2286000" lvl="4" indent="-304800" algn="l">
              <a:lnSpc>
                <a:spcPct val="100000"/>
              </a:lnSpc>
              <a:spcBef>
                <a:spcPts val="240"/>
              </a:spcBef>
              <a:spcAft>
                <a:spcPts val="0"/>
              </a:spcAft>
              <a:buSzPts val="1200"/>
              <a:buFont typeface="Arial"/>
              <a:buChar char="•"/>
              <a:defRPr sz="12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53" name="Google Shape;53;p30"/>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4" name="Google Shape;54;p30"/>
          <p:cNvSpPr txBox="1">
            <a:spLocks noGrp="1"/>
          </p:cNvSpPr>
          <p:nvPr>
            <p:ph type="body" idx="4"/>
          </p:nvPr>
        </p:nvSpPr>
        <p:spPr>
          <a:xfrm>
            <a:off x="4649788" y="1974760"/>
            <a:ext cx="4040188" cy="2795481"/>
          </a:xfrm>
          <a:prstGeom prst="rect">
            <a:avLst/>
          </a:prstGeom>
          <a:noFill/>
          <a:ln>
            <a:noFill/>
          </a:ln>
        </p:spPr>
        <p:txBody>
          <a:bodyPr spcFirstLastPara="1" wrap="square" lIns="91425" tIns="0" rIns="91425" bIns="45700" anchor="t" anchorCtr="0">
            <a:normAutofit/>
          </a:bodyPr>
          <a:lstStyle>
            <a:lvl1pPr marL="457200" lvl="0" indent="-342900" algn="l">
              <a:lnSpc>
                <a:spcPct val="100000"/>
              </a:lnSpc>
              <a:spcBef>
                <a:spcPts val="360"/>
              </a:spcBef>
              <a:spcAft>
                <a:spcPts val="0"/>
              </a:spcAft>
              <a:buSzPts val="1800"/>
              <a:buChar char="•"/>
              <a:defRPr sz="1800"/>
            </a:lvl1pPr>
            <a:lvl2pPr marL="914400" lvl="1" indent="-323850" algn="l">
              <a:lnSpc>
                <a:spcPct val="100000"/>
              </a:lnSpc>
              <a:spcBef>
                <a:spcPts val="300"/>
              </a:spcBef>
              <a:spcAft>
                <a:spcPts val="0"/>
              </a:spcAft>
              <a:buSzPts val="1500"/>
              <a:buFont typeface="Arial"/>
              <a:buChar char="•"/>
              <a:defRPr sz="1500"/>
            </a:lvl2pPr>
            <a:lvl3pPr marL="1371600" lvl="2" indent="-314325" algn="l">
              <a:lnSpc>
                <a:spcPct val="100000"/>
              </a:lnSpc>
              <a:spcBef>
                <a:spcPts val="270"/>
              </a:spcBef>
              <a:spcAft>
                <a:spcPts val="0"/>
              </a:spcAft>
              <a:buSzPts val="1350"/>
              <a:buFont typeface="Arial"/>
              <a:buChar char="•"/>
              <a:defRPr sz="1350"/>
            </a:lvl3pPr>
            <a:lvl4pPr marL="1828800" lvl="3" indent="-304800" algn="l">
              <a:lnSpc>
                <a:spcPct val="100000"/>
              </a:lnSpc>
              <a:spcBef>
                <a:spcPts val="240"/>
              </a:spcBef>
              <a:spcAft>
                <a:spcPts val="0"/>
              </a:spcAft>
              <a:buSzPts val="1200"/>
              <a:buFont typeface="Arial"/>
              <a:buChar char="•"/>
              <a:defRPr sz="1200"/>
            </a:lvl4pPr>
            <a:lvl5pPr marL="2286000" lvl="4" indent="-304800" algn="l">
              <a:lnSpc>
                <a:spcPct val="100000"/>
              </a:lnSpc>
              <a:spcBef>
                <a:spcPts val="240"/>
              </a:spcBef>
              <a:spcAft>
                <a:spcPts val="0"/>
              </a:spcAft>
              <a:buSzPts val="1200"/>
              <a:buFont typeface="Arial"/>
              <a:buChar char="•"/>
              <a:defRPr sz="12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Content with Graphic">
  <p:cSld name="Content with Graphic">
    <p:spTree>
      <p:nvGrpSpPr>
        <p:cNvPr id="1" name="Shape 55"/>
        <p:cNvGrpSpPr/>
        <p:nvPr/>
      </p:nvGrpSpPr>
      <p:grpSpPr>
        <a:xfrm>
          <a:off x="0" y="0"/>
          <a:ext cx="0" cy="0"/>
          <a:chOff x="0" y="0"/>
          <a:chExt cx="0" cy="0"/>
        </a:xfrm>
      </p:grpSpPr>
      <p:sp>
        <p:nvSpPr>
          <p:cNvPr id="56" name="Google Shape;56;p31"/>
          <p:cNvSpPr txBox="1">
            <a:spLocks noGrp="1"/>
          </p:cNvSpPr>
          <p:nvPr>
            <p:ph type="body" idx="1"/>
          </p:nvPr>
        </p:nvSpPr>
        <p:spPr>
          <a:xfrm>
            <a:off x="3581400" y="1330012"/>
            <a:ext cx="5111750" cy="3257550"/>
          </a:xfrm>
          <a:prstGeom prst="rect">
            <a:avLst/>
          </a:prstGeom>
          <a:noFill/>
          <a:ln>
            <a:noFill/>
          </a:ln>
        </p:spPr>
        <p:txBody>
          <a:bodyPr spcFirstLastPara="1" wrap="square" lIns="91425" tIns="0" rIns="91425" bIns="45700" anchor="t" anchorCtr="0">
            <a:normAutofit/>
          </a:bodyPr>
          <a:lstStyle>
            <a:lvl1pPr marL="457200" lvl="0" indent="-228600" algn="l">
              <a:lnSpc>
                <a:spcPct val="100000"/>
              </a:lnSpc>
              <a:spcBef>
                <a:spcPts val="420"/>
              </a:spcBef>
              <a:spcAft>
                <a:spcPts val="0"/>
              </a:spcAft>
              <a:buSzPts val="2100"/>
              <a:buNone/>
              <a:defRPr sz="2100"/>
            </a:lvl1pPr>
            <a:lvl2pPr marL="914400" lvl="1" indent="-333883" algn="l">
              <a:lnSpc>
                <a:spcPct val="100000"/>
              </a:lnSpc>
              <a:spcBef>
                <a:spcPts val="390"/>
              </a:spcBef>
              <a:spcAft>
                <a:spcPts val="0"/>
              </a:spcAft>
              <a:buSzPts val="1658"/>
              <a:buChar char="⚫"/>
              <a:defRPr sz="1950"/>
            </a:lvl2pPr>
            <a:lvl3pPr marL="1371600" lvl="2" indent="-308610" algn="l">
              <a:lnSpc>
                <a:spcPct val="100000"/>
              </a:lnSpc>
              <a:spcBef>
                <a:spcPts val="360"/>
              </a:spcBef>
              <a:spcAft>
                <a:spcPts val="0"/>
              </a:spcAft>
              <a:buSzPts val="1260"/>
              <a:buChar char="⚫"/>
              <a:defRPr sz="1800"/>
            </a:lvl3pPr>
            <a:lvl4pPr marL="1828800" lvl="3" indent="-290512" algn="l">
              <a:lnSpc>
                <a:spcPct val="100000"/>
              </a:lnSpc>
              <a:spcBef>
                <a:spcPts val="300"/>
              </a:spcBef>
              <a:spcAft>
                <a:spcPts val="0"/>
              </a:spcAft>
              <a:buSzPts val="975"/>
              <a:buChar char="⚫"/>
              <a:defRPr sz="1500"/>
            </a:lvl4pPr>
            <a:lvl5pPr marL="2286000" lvl="4" indent="-284289" algn="l">
              <a:lnSpc>
                <a:spcPct val="100000"/>
              </a:lnSpc>
              <a:spcBef>
                <a:spcPts val="270"/>
              </a:spcBef>
              <a:spcAft>
                <a:spcPts val="0"/>
              </a:spcAft>
              <a:buSzPts val="877"/>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57" name="Google Shape;57;p31"/>
          <p:cNvSpPr txBox="1">
            <a:spLocks noGrp="1"/>
          </p:cNvSpPr>
          <p:nvPr>
            <p:ph type="body" idx="2"/>
          </p:nvPr>
        </p:nvSpPr>
        <p:spPr>
          <a:xfrm>
            <a:off x="450850" y="1330012"/>
            <a:ext cx="3124200" cy="3257550"/>
          </a:xfrm>
          <a:prstGeom prst="rect">
            <a:avLst/>
          </a:prstGeom>
          <a:noFill/>
          <a:ln>
            <a:noFill/>
          </a:ln>
        </p:spPr>
        <p:txBody>
          <a:bodyPr spcFirstLastPara="1" wrap="square" lIns="91425" tIns="0" rIns="91425" bIns="45700" anchor="t" anchorCtr="0">
            <a:normAutofit/>
          </a:bodyPr>
          <a:lstStyle>
            <a:lvl1pPr marL="457200" lvl="0" indent="-342900" algn="l">
              <a:lnSpc>
                <a:spcPct val="100000"/>
              </a:lnSpc>
              <a:spcBef>
                <a:spcPts val="360"/>
              </a:spcBef>
              <a:spcAft>
                <a:spcPts val="0"/>
              </a:spcAft>
              <a:buSzPts val="1800"/>
              <a:buChar char="•"/>
              <a:defRPr sz="1800"/>
            </a:lvl1pPr>
            <a:lvl2pPr marL="914400" lvl="1" indent="-330200" algn="l">
              <a:lnSpc>
                <a:spcPct val="100000"/>
              </a:lnSpc>
              <a:spcBef>
                <a:spcPts val="320"/>
              </a:spcBef>
              <a:spcAft>
                <a:spcPts val="0"/>
              </a:spcAft>
              <a:buSzPts val="1600"/>
              <a:buFont typeface="Arial"/>
              <a:buChar char="•"/>
              <a:defRPr sz="1600"/>
            </a:lvl2pPr>
            <a:lvl3pPr marL="1371600" lvl="2" indent="-317500" algn="l">
              <a:lnSpc>
                <a:spcPct val="100000"/>
              </a:lnSpc>
              <a:spcBef>
                <a:spcPts val="280"/>
              </a:spcBef>
              <a:spcAft>
                <a:spcPts val="0"/>
              </a:spcAft>
              <a:buSzPts val="1400"/>
              <a:buFont typeface="Arial"/>
              <a:buChar char="•"/>
              <a:defRPr sz="1400"/>
            </a:lvl3pPr>
            <a:lvl4pPr marL="1828800" lvl="3" indent="-311150" algn="l">
              <a:lnSpc>
                <a:spcPct val="100000"/>
              </a:lnSpc>
              <a:spcBef>
                <a:spcPts val="260"/>
              </a:spcBef>
              <a:spcAft>
                <a:spcPts val="0"/>
              </a:spcAft>
              <a:buSzPts val="1300"/>
              <a:buFont typeface="Arial"/>
              <a:buChar char="•"/>
              <a:defRPr sz="1300"/>
            </a:lvl4pPr>
            <a:lvl5pPr marL="2286000" lvl="4" indent="-304800" algn="l">
              <a:lnSpc>
                <a:spcPct val="100000"/>
              </a:lnSpc>
              <a:spcBef>
                <a:spcPts val="240"/>
              </a:spcBef>
              <a:spcAft>
                <a:spcPts val="0"/>
              </a:spcAft>
              <a:buSzPts val="1200"/>
              <a:buFont typeface="Arial"/>
              <a:buChar char="•"/>
              <a:defRPr sz="12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58" name="Google Shape;58;p31"/>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9" name="Google Shape;59;p31"/>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Video">
  <p:cSld name="Video">
    <p:spTree>
      <p:nvGrpSpPr>
        <p:cNvPr id="1" name="Shape 60"/>
        <p:cNvGrpSpPr/>
        <p:nvPr/>
      </p:nvGrpSpPr>
      <p:grpSpPr>
        <a:xfrm>
          <a:off x="0" y="0"/>
          <a:ext cx="0" cy="0"/>
          <a:chOff x="0" y="0"/>
          <a:chExt cx="0" cy="0"/>
        </a:xfrm>
      </p:grpSpPr>
      <p:pic>
        <p:nvPicPr>
          <p:cNvPr id="61" name="Google Shape;61;p32"/>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2" name="Google Shape;62;p32"/>
          <p:cNvSpPr>
            <a:spLocks noGrp="1"/>
          </p:cNvSpPr>
          <p:nvPr>
            <p:ph type="media" idx="2"/>
          </p:nvPr>
        </p:nvSpPr>
        <p:spPr>
          <a:xfrm>
            <a:off x="457200" y="1343696"/>
            <a:ext cx="6125827" cy="3408340"/>
          </a:xfrm>
          <a:prstGeom prst="rect">
            <a:avLst/>
          </a:prstGeom>
          <a:noFill/>
          <a:ln>
            <a:noFill/>
          </a:ln>
        </p:spPr>
        <p:txBody>
          <a:bodyPr spcFirstLastPara="1" wrap="square" lIns="91425" tIns="45700" rIns="91425" bIns="45700" anchor="t" anchorCtr="0">
            <a:normAutofit/>
          </a:bodyPr>
          <a:lstStyle>
            <a:lvl1pPr marR="0" lvl="0" algn="l" rtl="0">
              <a:lnSpc>
                <a:spcPct val="100000"/>
              </a:lnSpc>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R="0" lvl="1" algn="l" rtl="0">
              <a:lnSpc>
                <a:spcPct val="100000"/>
              </a:lnSpc>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R="0" lvl="2" algn="l" rtl="0">
              <a:lnSpc>
                <a:spcPct val="100000"/>
              </a:lnSpc>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R="0" lvl="3" algn="l" rtl="0">
              <a:lnSpc>
                <a:spcPct val="100000"/>
              </a:lnSpc>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R="0" lvl="4" algn="l" rtl="0">
              <a:lnSpc>
                <a:spcPct val="100000"/>
              </a:lnSpc>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R="0" lvl="5" algn="l" rtl="0">
              <a:lnSpc>
                <a:spcPct val="100000"/>
              </a:lnSpc>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R="0" lvl="6" algn="l" rtl="0">
              <a:lnSpc>
                <a:spcPct val="100000"/>
              </a:lnSpc>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R="0" lvl="7" algn="l" rtl="0">
              <a:lnSpc>
                <a:spcPct val="100000"/>
              </a:lnSpc>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R="0" lvl="8" algn="l" rtl="0">
              <a:lnSpc>
                <a:spcPct val="100000"/>
              </a:lnSpc>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
        <p:nvSpPr>
          <p:cNvPr id="63" name="Google Shape;63;p32"/>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able">
  <p:cSld name="Table">
    <p:spTree>
      <p:nvGrpSpPr>
        <p:cNvPr id="1" name="Shape 64"/>
        <p:cNvGrpSpPr/>
        <p:nvPr/>
      </p:nvGrpSpPr>
      <p:grpSpPr>
        <a:xfrm>
          <a:off x="0" y="0"/>
          <a:ext cx="0" cy="0"/>
          <a:chOff x="0" y="0"/>
          <a:chExt cx="0" cy="0"/>
        </a:xfrm>
      </p:grpSpPr>
      <p:pic>
        <p:nvPicPr>
          <p:cNvPr id="65" name="Google Shape;65;p33"/>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6" name="Google Shape;66;p33"/>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1_Title Only">
  <p:cSld name="1_Title Only">
    <p:spTree>
      <p:nvGrpSpPr>
        <p:cNvPr id="1" name="Shape 67"/>
        <p:cNvGrpSpPr/>
        <p:nvPr/>
      </p:nvGrpSpPr>
      <p:grpSpPr>
        <a:xfrm>
          <a:off x="0" y="0"/>
          <a:ext cx="0" cy="0"/>
          <a:chOff x="0" y="0"/>
          <a:chExt cx="0" cy="0"/>
        </a:xfrm>
      </p:grpSpPr>
      <p:pic>
        <p:nvPicPr>
          <p:cNvPr id="68" name="Google Shape;68;p34"/>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9" name="Google Shape;69;p34"/>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lank 1">
  <p:cSld name="Blank 1">
    <p:spTree>
      <p:nvGrpSpPr>
        <p:cNvPr id="1" name="Shape 70"/>
        <p:cNvGrpSpPr/>
        <p:nvPr/>
      </p:nvGrpSpPr>
      <p:grpSpPr>
        <a:xfrm>
          <a:off x="0" y="0"/>
          <a:ext cx="0" cy="0"/>
          <a:chOff x="0" y="0"/>
          <a:chExt cx="0" cy="0"/>
        </a:xfrm>
      </p:grpSpPr>
      <p:pic>
        <p:nvPicPr>
          <p:cNvPr id="71" name="Google Shape;71;p35"/>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lank White BG">
  <p:cSld name="Blank White BG">
    <p:bg>
      <p:bgPr>
        <a:solidFill>
          <a:schemeClr val="lt1"/>
        </a:solidFill>
        <a:effectLst/>
      </p:bgPr>
    </p:bg>
    <p:spTree>
      <p:nvGrpSpPr>
        <p:cNvPr id="1" name="Shape 72"/>
        <p:cNvGrpSpPr/>
        <p:nvPr/>
      </p:nvGrpSpPr>
      <p:grpSpPr>
        <a:xfrm>
          <a:off x="0" y="0"/>
          <a:ext cx="0" cy="0"/>
          <a:chOff x="0" y="0"/>
          <a:chExt cx="0" cy="0"/>
        </a:xfrm>
      </p:grpSpPr>
      <p:pic>
        <p:nvPicPr>
          <p:cNvPr id="73" name="Google Shape;73;p36"/>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4"/>
            </a:gs>
            <a:gs pos="85000">
              <a:schemeClr val="accent6"/>
            </a:gs>
            <a:gs pos="100000">
              <a:schemeClr val="accent6"/>
            </a:gs>
          </a:gsLst>
          <a:lin ang="16200000" scaled="0"/>
        </a:gradFill>
        <a:effectLst/>
      </p:bgPr>
    </p:bg>
    <p:spTree>
      <p:nvGrpSpPr>
        <p:cNvPr id="1" name="Shape 78"/>
        <p:cNvGrpSpPr/>
        <p:nvPr/>
      </p:nvGrpSpPr>
      <p:grpSpPr>
        <a:xfrm>
          <a:off x="0" y="0"/>
          <a:ext cx="0" cy="0"/>
          <a:chOff x="0" y="0"/>
          <a:chExt cx="0" cy="0"/>
        </a:xfrm>
      </p:grpSpPr>
      <p:sp>
        <p:nvSpPr>
          <p:cNvPr id="79" name="Google Shape;79;p21"/>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lvl1pPr lvl="0" algn="l">
              <a:lnSpc>
                <a:spcPct val="100000"/>
              </a:lnSpc>
              <a:spcBef>
                <a:spcPts val="0"/>
              </a:spcBef>
              <a:spcAft>
                <a:spcPts val="0"/>
              </a:spcAft>
              <a:buClr>
                <a:schemeClr val="lt1"/>
              </a:buClr>
              <a:buSzPts val="5000"/>
              <a:buFont typeface="Calibri"/>
              <a:buNone/>
              <a:defRPr sz="5000" b="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21"/>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rmAutofit/>
          </a:bodyPr>
          <a:lstStyle>
            <a:lvl1pPr marR="34289" lvl="0" algn="l">
              <a:lnSpc>
                <a:spcPct val="100000"/>
              </a:lnSpc>
              <a:spcBef>
                <a:spcPts val="520"/>
              </a:spcBef>
              <a:spcAft>
                <a:spcPts val="0"/>
              </a:spcAft>
              <a:buSzPts val="2600"/>
              <a:buNone/>
              <a:defRPr sz="2600">
                <a:solidFill>
                  <a:schemeClr val="lt1"/>
                </a:solidFill>
                <a:latin typeface="Calibri"/>
                <a:ea typeface="Calibri"/>
                <a:cs typeface="Calibri"/>
                <a:sym typeface="Calibri"/>
              </a:defRPr>
            </a:lvl1pPr>
            <a:lvl2pPr lvl="1" algn="ctr">
              <a:lnSpc>
                <a:spcPct val="100000"/>
              </a:lnSpc>
              <a:spcBef>
                <a:spcPts val="360"/>
              </a:spcBef>
              <a:spcAft>
                <a:spcPts val="0"/>
              </a:spcAft>
              <a:buSzPts val="1530"/>
              <a:buNone/>
              <a:defRPr/>
            </a:lvl2pPr>
            <a:lvl3pPr lvl="2" algn="ctr">
              <a:lnSpc>
                <a:spcPct val="100000"/>
              </a:lnSpc>
              <a:spcBef>
                <a:spcPts val="360"/>
              </a:spcBef>
              <a:spcAft>
                <a:spcPts val="0"/>
              </a:spcAft>
              <a:buSzPts val="1260"/>
              <a:buNone/>
              <a:defRPr/>
            </a:lvl3pPr>
            <a:lvl4pPr lvl="3" algn="ctr">
              <a:lnSpc>
                <a:spcPct val="100000"/>
              </a:lnSpc>
              <a:spcBef>
                <a:spcPts val="360"/>
              </a:spcBef>
              <a:spcAft>
                <a:spcPts val="0"/>
              </a:spcAft>
              <a:buSzPts val="1170"/>
              <a:buNone/>
              <a:defRPr/>
            </a:lvl4pPr>
            <a:lvl5pPr lvl="4" algn="ctr">
              <a:lnSpc>
                <a:spcPct val="100000"/>
              </a:lnSpc>
              <a:spcBef>
                <a:spcPts val="360"/>
              </a:spcBef>
              <a:spcAft>
                <a:spcPts val="0"/>
              </a:spcAft>
              <a:buSzPts val="1170"/>
              <a:buNone/>
              <a:defRPr/>
            </a:lvl5pPr>
            <a:lvl6pPr lvl="5" algn="ctr">
              <a:lnSpc>
                <a:spcPct val="100000"/>
              </a:lnSpc>
              <a:spcBef>
                <a:spcPts val="360"/>
              </a:spcBef>
              <a:spcAft>
                <a:spcPts val="0"/>
              </a:spcAft>
              <a:buSzPts val="1440"/>
              <a:buNone/>
              <a:defRPr/>
            </a:lvl6pPr>
            <a:lvl7pPr lvl="6" algn="ctr">
              <a:lnSpc>
                <a:spcPct val="100000"/>
              </a:lnSpc>
              <a:spcBef>
                <a:spcPts val="360"/>
              </a:spcBef>
              <a:spcAft>
                <a:spcPts val="0"/>
              </a:spcAft>
              <a:buSzPts val="1440"/>
              <a:buNone/>
              <a:defRPr/>
            </a:lvl7pPr>
            <a:lvl8pPr lvl="7" algn="ctr">
              <a:lnSpc>
                <a:spcPct val="100000"/>
              </a:lnSpc>
              <a:spcBef>
                <a:spcPts val="360"/>
              </a:spcBef>
              <a:spcAft>
                <a:spcPts val="0"/>
              </a:spcAft>
              <a:buSzPts val="1800"/>
              <a:buNone/>
              <a:defRPr/>
            </a:lvl8pPr>
            <a:lvl9pPr lvl="8" algn="ctr">
              <a:lnSpc>
                <a:spcPct val="100000"/>
              </a:lnSpc>
              <a:spcBef>
                <a:spcPts val="360"/>
              </a:spcBef>
              <a:spcAft>
                <a:spcPts val="0"/>
              </a:spcAft>
              <a:buSzPts val="1800"/>
              <a:buNone/>
              <a:defRPr/>
            </a:lvl9pPr>
          </a:lstStyle>
          <a:p>
            <a:endParaRPr/>
          </a:p>
        </p:txBody>
      </p:sp>
      <p:pic>
        <p:nvPicPr>
          <p:cNvPr id="81" name="Google Shape;81;p21"/>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gradFill>
          <a:gsLst>
            <a:gs pos="0">
              <a:srgbClr val="659298"/>
            </a:gs>
            <a:gs pos="100000">
              <a:srgbClr val="4E6F74"/>
            </a:gs>
          </a:gsLst>
          <a:lin ang="15960000" scaled="0"/>
        </a:gradFill>
        <a:effectLst/>
      </p:bgPr>
    </p:bg>
    <p:spTree>
      <p:nvGrpSpPr>
        <p:cNvPr id="1" name="Shape 82"/>
        <p:cNvGrpSpPr/>
        <p:nvPr/>
      </p:nvGrpSpPr>
      <p:grpSpPr>
        <a:xfrm>
          <a:off x="0" y="0"/>
          <a:ext cx="0" cy="0"/>
          <a:chOff x="0" y="0"/>
          <a:chExt cx="0" cy="0"/>
        </a:xfrm>
      </p:grpSpPr>
      <p:sp>
        <p:nvSpPr>
          <p:cNvPr id="83" name="Google Shape;83;p23"/>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Clr>
                <a:srgbClr val="FFFFFF"/>
              </a:buClr>
              <a:buSzPts val="5000"/>
              <a:buFont typeface="Calibri"/>
              <a:buNone/>
              <a:defRPr sz="5000" b="0" cap="none">
                <a:solidFill>
                  <a:srgbClr val="FFFFFF"/>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4" name="Google Shape;84;p23"/>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rmAutofit/>
          </a:bodyPr>
          <a:lstStyle>
            <a:lvl1pPr marL="457200" lvl="0" indent="-393700" algn="l">
              <a:lnSpc>
                <a:spcPct val="100000"/>
              </a:lnSpc>
              <a:spcBef>
                <a:spcPts val="520"/>
              </a:spcBef>
              <a:spcAft>
                <a:spcPts val="0"/>
              </a:spcAft>
              <a:buClr>
                <a:schemeClr val="lt1"/>
              </a:buClr>
              <a:buSzPts val="2600"/>
              <a:buFont typeface="Arial"/>
              <a:buChar char="•"/>
              <a:defRPr sz="2600">
                <a:solidFill>
                  <a:schemeClr val="lt1"/>
                </a:solidFill>
              </a:defRPr>
            </a:lvl1pPr>
            <a:lvl2pPr marL="914400" lvl="1" indent="-228600" algn="l">
              <a:lnSpc>
                <a:spcPct val="100000"/>
              </a:lnSpc>
              <a:spcBef>
                <a:spcPts val="270"/>
              </a:spcBef>
              <a:spcAft>
                <a:spcPts val="0"/>
              </a:spcAft>
              <a:buSzPts val="1148"/>
              <a:buNone/>
              <a:defRPr sz="1350">
                <a:solidFill>
                  <a:schemeClr val="lt1"/>
                </a:solidFill>
              </a:defRPr>
            </a:lvl2pPr>
            <a:lvl3pPr marL="1371600" lvl="2" indent="-228600" algn="l">
              <a:lnSpc>
                <a:spcPct val="100000"/>
              </a:lnSpc>
              <a:spcBef>
                <a:spcPts val="240"/>
              </a:spcBef>
              <a:spcAft>
                <a:spcPts val="0"/>
              </a:spcAft>
              <a:buSzPts val="840"/>
              <a:buNone/>
              <a:defRPr sz="1200">
                <a:solidFill>
                  <a:schemeClr val="lt1"/>
                </a:solidFill>
              </a:defRPr>
            </a:lvl3pPr>
            <a:lvl4pPr marL="1828800" lvl="3" indent="-228600" algn="l">
              <a:lnSpc>
                <a:spcPct val="100000"/>
              </a:lnSpc>
              <a:spcBef>
                <a:spcPts val="210"/>
              </a:spcBef>
              <a:spcAft>
                <a:spcPts val="0"/>
              </a:spcAft>
              <a:buSzPts val="683"/>
              <a:buNone/>
              <a:defRPr sz="1050">
                <a:solidFill>
                  <a:schemeClr val="lt1"/>
                </a:solidFill>
              </a:defRPr>
            </a:lvl4pPr>
            <a:lvl5pPr marL="2286000" lvl="4" indent="-228600" algn="l">
              <a:lnSpc>
                <a:spcPct val="100000"/>
              </a:lnSpc>
              <a:spcBef>
                <a:spcPts val="210"/>
              </a:spcBef>
              <a:spcAft>
                <a:spcPts val="0"/>
              </a:spcAft>
              <a:buSzPts val="683"/>
              <a:buNone/>
              <a:defRPr sz="1050">
                <a:solidFill>
                  <a:schemeClr val="lt1"/>
                </a:solidFill>
              </a:defRPr>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85" name="Google Shape;85;p23"/>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0"/>
        <p:cNvGrpSpPr/>
        <p:nvPr/>
      </p:nvGrpSpPr>
      <p:grpSpPr>
        <a:xfrm>
          <a:off x="0" y="0"/>
          <a:ext cx="0" cy="0"/>
          <a:chOff x="0" y="0"/>
          <a:chExt cx="0" cy="0"/>
        </a:xfrm>
      </p:grpSpPr>
      <p:sp>
        <p:nvSpPr>
          <p:cNvPr id="11" name="Google Shape;11;p24"/>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lvl1pPr marL="457200" lvl="0" indent="-393700" algn="l">
              <a:lnSpc>
                <a:spcPct val="100000"/>
              </a:lnSpc>
              <a:spcBef>
                <a:spcPts val="520"/>
              </a:spcBef>
              <a:spcAft>
                <a:spcPts val="0"/>
              </a:spcAft>
              <a:buClr>
                <a:schemeClr val="accent4"/>
              </a:buClr>
              <a:buSzPts val="2600"/>
              <a:buFont typeface="Arial"/>
              <a:buChar char="•"/>
              <a:defRPr sz="2600"/>
            </a:lvl1pPr>
            <a:lvl2pPr marL="914400" lvl="1" indent="-355600" algn="l">
              <a:lnSpc>
                <a:spcPct val="100000"/>
              </a:lnSpc>
              <a:spcBef>
                <a:spcPts val="400"/>
              </a:spcBef>
              <a:spcAft>
                <a:spcPts val="0"/>
              </a:spcAft>
              <a:buSzPts val="2000"/>
              <a:buFont typeface="Arial"/>
              <a:buChar char="•"/>
              <a:defRPr sz="2000"/>
            </a:lvl2pPr>
            <a:lvl3pPr marL="1371600" lvl="2" indent="-336550" algn="l">
              <a:lnSpc>
                <a:spcPct val="100000"/>
              </a:lnSpc>
              <a:spcBef>
                <a:spcPts val="340"/>
              </a:spcBef>
              <a:spcAft>
                <a:spcPts val="0"/>
              </a:spcAft>
              <a:buSzPts val="1700"/>
              <a:buFont typeface="Arial"/>
              <a:buChar char="•"/>
              <a:defRPr sz="1700"/>
            </a:lvl3pPr>
            <a:lvl4pPr marL="1828800" lvl="3" indent="-323850" algn="l">
              <a:lnSpc>
                <a:spcPct val="100000"/>
              </a:lnSpc>
              <a:spcBef>
                <a:spcPts val="300"/>
              </a:spcBef>
              <a:spcAft>
                <a:spcPts val="0"/>
              </a:spcAft>
              <a:buSzPts val="1500"/>
              <a:buFont typeface="Arial"/>
              <a:buChar char="•"/>
              <a:defRPr/>
            </a:lvl4pPr>
            <a:lvl5pPr marL="2286000" lvl="4" indent="-314325" algn="l">
              <a:lnSpc>
                <a:spcPct val="100000"/>
              </a:lnSpc>
              <a:spcBef>
                <a:spcPts val="270"/>
              </a:spcBef>
              <a:spcAft>
                <a:spcPts val="0"/>
              </a:spcAft>
              <a:buSzPts val="1350"/>
              <a:buFont typeface="Arial"/>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12" name="Google Shape;12;p24"/>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3" name="Google Shape;13;p24"/>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trategy v1">
  <p:cSld name="Strategy v1">
    <p:spTree>
      <p:nvGrpSpPr>
        <p:cNvPr id="1" name="Shape 14"/>
        <p:cNvGrpSpPr/>
        <p:nvPr/>
      </p:nvGrpSpPr>
      <p:grpSpPr>
        <a:xfrm>
          <a:off x="0" y="0"/>
          <a:ext cx="0" cy="0"/>
          <a:chOff x="0" y="0"/>
          <a:chExt cx="0" cy="0"/>
        </a:xfrm>
      </p:grpSpPr>
      <p:pic>
        <p:nvPicPr>
          <p:cNvPr id="15" name="Google Shape;15;p25"/>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6" name="Google Shape;16;p25"/>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25"/>
          <p:cNvSpPr txBox="1">
            <a:spLocks noGrp="1"/>
          </p:cNvSpPr>
          <p:nvPr>
            <p:ph type="body" idx="1"/>
          </p:nvPr>
        </p:nvSpPr>
        <p:spPr>
          <a:xfrm>
            <a:off x="457200" y="1305059"/>
            <a:ext cx="5020614" cy="3620866"/>
          </a:xfrm>
          <a:prstGeom prst="rect">
            <a:avLst/>
          </a:prstGeom>
          <a:noFill/>
          <a:ln>
            <a:noFill/>
          </a:ln>
        </p:spPr>
        <p:txBody>
          <a:bodyPr spcFirstLastPara="1" wrap="square" lIns="91400" tIns="91400" rIns="91400" bIns="91400" anchor="t" anchorCtr="0">
            <a:normAutofit/>
          </a:bodyPr>
          <a:lstStyle>
            <a:lvl1pPr marL="457200" lvl="0" indent="-393700" algn="l">
              <a:lnSpc>
                <a:spcPct val="100000"/>
              </a:lnSpc>
              <a:spcBef>
                <a:spcPts val="520"/>
              </a:spcBef>
              <a:spcAft>
                <a:spcPts val="0"/>
              </a:spcAft>
              <a:buSzPts val="2600"/>
              <a:buChar char="•"/>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sp>
        <p:nvSpPr>
          <p:cNvPr id="18" name="Google Shape;18;p25"/>
          <p:cNvSpPr>
            <a:spLocks noGrp="1"/>
          </p:cNvSpPr>
          <p:nvPr>
            <p:ph type="pic" idx="2"/>
          </p:nvPr>
        </p:nvSpPr>
        <p:spPr>
          <a:xfrm>
            <a:off x="5911850" y="1663336"/>
            <a:ext cx="1828800" cy="1828009"/>
          </a:xfrm>
          <a:prstGeom prst="rect">
            <a:avLst/>
          </a:prstGeom>
          <a:noFill/>
          <a:ln>
            <a:noFill/>
          </a:ln>
        </p:spPr>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trategy v2">
  <p:cSld name="Strategy v2">
    <p:spTree>
      <p:nvGrpSpPr>
        <p:cNvPr id="1" name="Shape 19"/>
        <p:cNvGrpSpPr/>
        <p:nvPr/>
      </p:nvGrpSpPr>
      <p:grpSpPr>
        <a:xfrm>
          <a:off x="0" y="0"/>
          <a:ext cx="0" cy="0"/>
          <a:chOff x="0" y="0"/>
          <a:chExt cx="0" cy="0"/>
        </a:xfrm>
      </p:grpSpPr>
      <p:pic>
        <p:nvPicPr>
          <p:cNvPr id="20" name="Google Shape;20;p26"/>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21" name="Google Shape;21;p26"/>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26"/>
          <p:cNvSpPr txBox="1">
            <a:spLocks noGrp="1"/>
          </p:cNvSpPr>
          <p:nvPr>
            <p:ph type="body" idx="1"/>
          </p:nvPr>
        </p:nvSpPr>
        <p:spPr>
          <a:xfrm>
            <a:off x="457200" y="1305059"/>
            <a:ext cx="3994500" cy="3620866"/>
          </a:xfrm>
          <a:prstGeom prst="rect">
            <a:avLst/>
          </a:prstGeom>
          <a:noFill/>
          <a:ln>
            <a:noFill/>
          </a:ln>
        </p:spPr>
        <p:txBody>
          <a:bodyPr spcFirstLastPara="1" wrap="square" lIns="91400" tIns="91400" rIns="91400" bIns="91400" anchor="t" anchorCtr="0">
            <a:normAutofit/>
          </a:bodyPr>
          <a:lstStyle>
            <a:lvl1pPr marL="457200" lvl="0" indent="-393700" algn="l">
              <a:lnSpc>
                <a:spcPct val="100000"/>
              </a:lnSpc>
              <a:spcBef>
                <a:spcPts val="520"/>
              </a:spcBef>
              <a:spcAft>
                <a:spcPts val="0"/>
              </a:spcAft>
              <a:buSzPts val="2600"/>
              <a:buChar char="•"/>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sp>
        <p:nvSpPr>
          <p:cNvPr id="23" name="Google Shape;23;p26"/>
          <p:cNvSpPr>
            <a:spLocks noGrp="1"/>
          </p:cNvSpPr>
          <p:nvPr>
            <p:ph type="pic" idx="2"/>
          </p:nvPr>
        </p:nvSpPr>
        <p:spPr>
          <a:xfrm>
            <a:off x="4692302" y="1305059"/>
            <a:ext cx="3994150" cy="1420813"/>
          </a:xfrm>
          <a:prstGeom prst="rect">
            <a:avLst/>
          </a:prstGeom>
          <a:noFill/>
          <a:ln w="9525" cap="flat" cmpd="sng">
            <a:solidFill>
              <a:srgbClr val="BCD4E9"/>
            </a:solidFill>
            <a:prstDash val="solid"/>
            <a:round/>
            <a:headEnd type="none" w="sm" len="sm"/>
            <a:tailEnd type="none" w="sm" len="sm"/>
          </a:ln>
        </p:spPr>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Pull Quote">
  <p:cSld name="Pull Quote">
    <p:spTree>
      <p:nvGrpSpPr>
        <p:cNvPr id="1" name="Shape 24"/>
        <p:cNvGrpSpPr/>
        <p:nvPr/>
      </p:nvGrpSpPr>
      <p:grpSpPr>
        <a:xfrm>
          <a:off x="0" y="0"/>
          <a:ext cx="0" cy="0"/>
          <a:chOff x="0" y="0"/>
          <a:chExt cx="0" cy="0"/>
        </a:xfrm>
      </p:grpSpPr>
      <p:sp>
        <p:nvSpPr>
          <p:cNvPr id="25" name="Google Shape;25;p27"/>
          <p:cNvSpPr/>
          <p:nvPr/>
        </p:nvSpPr>
        <p:spPr>
          <a:xfrm>
            <a:off x="1721476" y="1313644"/>
            <a:ext cx="5701048" cy="3206840"/>
          </a:xfrm>
          <a:prstGeom prst="snip2DiagRect">
            <a:avLst>
              <a:gd name="adj1" fmla="val 0"/>
              <a:gd name="adj2" fmla="val 16667"/>
            </a:avLst>
          </a:prstGeom>
          <a:solidFill>
            <a:srgbClr val="1C3C5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pic>
        <p:nvPicPr>
          <p:cNvPr id="26" name="Google Shape;26;p27"/>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27" name="Google Shape;27;p27"/>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27"/>
          <p:cNvSpPr txBox="1">
            <a:spLocks noGrp="1"/>
          </p:cNvSpPr>
          <p:nvPr>
            <p:ph type="body" idx="1"/>
          </p:nvPr>
        </p:nvSpPr>
        <p:spPr>
          <a:xfrm>
            <a:off x="2574750" y="1534732"/>
            <a:ext cx="3994500" cy="2376154"/>
          </a:xfrm>
          <a:prstGeom prst="rect">
            <a:avLst/>
          </a:prstGeom>
          <a:noFill/>
          <a:ln>
            <a:noFill/>
          </a:ln>
        </p:spPr>
        <p:txBody>
          <a:bodyPr spcFirstLastPara="1" wrap="square" lIns="91400" tIns="91400" rIns="91400" bIns="91400" anchor="t" anchorCtr="0">
            <a:normAutofit/>
          </a:bodyPr>
          <a:lstStyle>
            <a:lvl1pPr marL="457200" lvl="0" indent="-228600" algn="l">
              <a:lnSpc>
                <a:spcPct val="100000"/>
              </a:lnSpc>
              <a:spcBef>
                <a:spcPts val="520"/>
              </a:spcBef>
              <a:spcAft>
                <a:spcPts val="0"/>
              </a:spcAft>
              <a:buSzPts val="2600"/>
              <a:buNone/>
              <a:defRPr b="1">
                <a:solidFill>
                  <a:schemeClr val="lt1"/>
                </a:solidFill>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sp>
        <p:nvSpPr>
          <p:cNvPr id="29" name="Google Shape;29;p27"/>
          <p:cNvSpPr txBox="1">
            <a:spLocks noGrp="1"/>
          </p:cNvSpPr>
          <p:nvPr>
            <p:ph type="body" idx="2"/>
          </p:nvPr>
        </p:nvSpPr>
        <p:spPr>
          <a:xfrm>
            <a:off x="3017949" y="3943350"/>
            <a:ext cx="3108101" cy="521326"/>
          </a:xfrm>
          <a:prstGeom prst="rect">
            <a:avLst/>
          </a:prstGeom>
          <a:noFill/>
          <a:ln>
            <a:noFill/>
          </a:ln>
        </p:spPr>
        <p:txBody>
          <a:bodyPr spcFirstLastPara="1" wrap="square" lIns="91400" tIns="91400" rIns="91400" bIns="91400" anchor="t" anchorCtr="0">
            <a:normAutofit/>
          </a:bodyPr>
          <a:lstStyle>
            <a:lvl1pPr marL="457200" lvl="0" indent="-228600" algn="l">
              <a:lnSpc>
                <a:spcPct val="100000"/>
              </a:lnSpc>
              <a:spcBef>
                <a:spcPts val="320"/>
              </a:spcBef>
              <a:spcAft>
                <a:spcPts val="0"/>
              </a:spcAft>
              <a:buSzPts val="1600"/>
              <a:buNone/>
              <a:defRPr sz="1600" b="1" i="1">
                <a:solidFill>
                  <a:schemeClr val="lt1"/>
                </a:solidFill>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pic>
        <p:nvPicPr>
          <p:cNvPr id="30" name="Google Shape;30;p27" descr="A picture containing icon&#10;&#10;Description automatically generated"/>
          <p:cNvPicPr preferRelativeResize="0"/>
          <p:nvPr/>
        </p:nvPicPr>
        <p:blipFill rotWithShape="1">
          <a:blip r:embed="rId3">
            <a:alphaModFix/>
          </a:blip>
          <a:srcRect l="34179" t="21571" r="32616" b="56088"/>
          <a:stretch/>
        </p:blipFill>
        <p:spPr>
          <a:xfrm>
            <a:off x="1828288" y="1352281"/>
            <a:ext cx="639651" cy="536620"/>
          </a:xfrm>
          <a:prstGeom prst="rect">
            <a:avLst/>
          </a:prstGeom>
          <a:solidFill>
            <a:srgbClr val="1C3C58"/>
          </a:solid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4"/>
            </a:gs>
            <a:gs pos="85000">
              <a:schemeClr val="accent6"/>
            </a:gs>
            <a:gs pos="100000">
              <a:schemeClr val="accent6"/>
            </a:gs>
          </a:gsLst>
          <a:lin ang="16200000" scaled="0"/>
        </a:gradFill>
        <a:effectLst/>
      </p:bgPr>
    </p:bg>
    <p:spTree>
      <p:nvGrpSpPr>
        <p:cNvPr id="1" name="Shape 31"/>
        <p:cNvGrpSpPr/>
        <p:nvPr/>
      </p:nvGrpSpPr>
      <p:grpSpPr>
        <a:xfrm>
          <a:off x="0" y="0"/>
          <a:ext cx="0" cy="0"/>
          <a:chOff x="0" y="0"/>
          <a:chExt cx="0" cy="0"/>
        </a:xfrm>
      </p:grpSpPr>
      <p:sp>
        <p:nvSpPr>
          <p:cNvPr id="32" name="Google Shape;32;p20"/>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lvl1pPr lvl="0" algn="l">
              <a:lnSpc>
                <a:spcPct val="100000"/>
              </a:lnSpc>
              <a:spcBef>
                <a:spcPts val="0"/>
              </a:spcBef>
              <a:spcAft>
                <a:spcPts val="0"/>
              </a:spcAft>
              <a:buClr>
                <a:schemeClr val="lt1"/>
              </a:buClr>
              <a:buSzPts val="5000"/>
              <a:buFont typeface="Calibri"/>
              <a:buNone/>
              <a:defRPr sz="5000" b="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20"/>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rmAutofit/>
          </a:bodyPr>
          <a:lstStyle>
            <a:lvl1pPr marR="34289" lvl="0" algn="l">
              <a:lnSpc>
                <a:spcPct val="100000"/>
              </a:lnSpc>
              <a:spcBef>
                <a:spcPts val="520"/>
              </a:spcBef>
              <a:spcAft>
                <a:spcPts val="0"/>
              </a:spcAft>
              <a:buSzPts val="2600"/>
              <a:buNone/>
              <a:defRPr sz="2600">
                <a:solidFill>
                  <a:schemeClr val="lt1"/>
                </a:solidFill>
                <a:latin typeface="Calibri"/>
                <a:ea typeface="Calibri"/>
                <a:cs typeface="Calibri"/>
                <a:sym typeface="Calibri"/>
              </a:defRPr>
            </a:lvl1pPr>
            <a:lvl2pPr lvl="1" algn="ctr">
              <a:lnSpc>
                <a:spcPct val="100000"/>
              </a:lnSpc>
              <a:spcBef>
                <a:spcPts val="360"/>
              </a:spcBef>
              <a:spcAft>
                <a:spcPts val="0"/>
              </a:spcAft>
              <a:buSzPts val="1530"/>
              <a:buNone/>
              <a:defRPr/>
            </a:lvl2pPr>
            <a:lvl3pPr lvl="2" algn="ctr">
              <a:lnSpc>
                <a:spcPct val="100000"/>
              </a:lnSpc>
              <a:spcBef>
                <a:spcPts val="360"/>
              </a:spcBef>
              <a:spcAft>
                <a:spcPts val="0"/>
              </a:spcAft>
              <a:buSzPts val="1260"/>
              <a:buNone/>
              <a:defRPr/>
            </a:lvl3pPr>
            <a:lvl4pPr lvl="3" algn="ctr">
              <a:lnSpc>
                <a:spcPct val="100000"/>
              </a:lnSpc>
              <a:spcBef>
                <a:spcPts val="360"/>
              </a:spcBef>
              <a:spcAft>
                <a:spcPts val="0"/>
              </a:spcAft>
              <a:buSzPts val="1170"/>
              <a:buNone/>
              <a:defRPr/>
            </a:lvl4pPr>
            <a:lvl5pPr lvl="4" algn="ctr">
              <a:lnSpc>
                <a:spcPct val="100000"/>
              </a:lnSpc>
              <a:spcBef>
                <a:spcPts val="360"/>
              </a:spcBef>
              <a:spcAft>
                <a:spcPts val="0"/>
              </a:spcAft>
              <a:buSzPts val="1170"/>
              <a:buNone/>
              <a:defRPr/>
            </a:lvl5pPr>
            <a:lvl6pPr lvl="5" algn="ctr">
              <a:lnSpc>
                <a:spcPct val="100000"/>
              </a:lnSpc>
              <a:spcBef>
                <a:spcPts val="360"/>
              </a:spcBef>
              <a:spcAft>
                <a:spcPts val="0"/>
              </a:spcAft>
              <a:buSzPts val="1440"/>
              <a:buNone/>
              <a:defRPr/>
            </a:lvl6pPr>
            <a:lvl7pPr lvl="6" algn="ctr">
              <a:lnSpc>
                <a:spcPct val="100000"/>
              </a:lnSpc>
              <a:spcBef>
                <a:spcPts val="360"/>
              </a:spcBef>
              <a:spcAft>
                <a:spcPts val="0"/>
              </a:spcAft>
              <a:buSzPts val="1440"/>
              <a:buNone/>
              <a:defRPr/>
            </a:lvl7pPr>
            <a:lvl8pPr lvl="7" algn="ctr">
              <a:lnSpc>
                <a:spcPct val="100000"/>
              </a:lnSpc>
              <a:spcBef>
                <a:spcPts val="360"/>
              </a:spcBef>
              <a:spcAft>
                <a:spcPts val="0"/>
              </a:spcAft>
              <a:buSzPts val="1800"/>
              <a:buNone/>
              <a:defRPr/>
            </a:lvl8pPr>
            <a:lvl9pPr lvl="8" algn="ctr">
              <a:lnSpc>
                <a:spcPct val="100000"/>
              </a:lnSpc>
              <a:spcBef>
                <a:spcPts val="360"/>
              </a:spcBef>
              <a:spcAft>
                <a:spcPts val="0"/>
              </a:spcAft>
              <a:buSzPts val="1800"/>
              <a:buNone/>
              <a:defRPr/>
            </a:lvl9pPr>
          </a:lstStyle>
          <a:p>
            <a:endParaRPr/>
          </a:p>
        </p:txBody>
      </p:sp>
      <p:pic>
        <p:nvPicPr>
          <p:cNvPr id="34" name="Google Shape;34;p20"/>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rdered List">
  <p:cSld name="Ordered List">
    <p:spTree>
      <p:nvGrpSpPr>
        <p:cNvPr id="1" name="Shape 35"/>
        <p:cNvGrpSpPr/>
        <p:nvPr/>
      </p:nvGrpSpPr>
      <p:grpSpPr>
        <a:xfrm>
          <a:off x="0" y="0"/>
          <a:ext cx="0" cy="0"/>
          <a:chOff x="0" y="0"/>
          <a:chExt cx="0" cy="0"/>
        </a:xfrm>
      </p:grpSpPr>
      <p:sp>
        <p:nvSpPr>
          <p:cNvPr id="36" name="Google Shape;36;p28"/>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lvl1pPr marL="457200" lvl="0" indent="-393700" algn="l">
              <a:lnSpc>
                <a:spcPct val="100000"/>
              </a:lnSpc>
              <a:spcBef>
                <a:spcPts val="520"/>
              </a:spcBef>
              <a:spcAft>
                <a:spcPts val="0"/>
              </a:spcAft>
              <a:buClr>
                <a:schemeClr val="accent4"/>
              </a:buClr>
              <a:buSzPts val="2600"/>
              <a:buFont typeface="Calibri"/>
              <a:buAutoNum type="arabicPeriod"/>
              <a:defRPr sz="2600"/>
            </a:lvl1pPr>
            <a:lvl2pPr marL="914400" lvl="1" indent="-355600" algn="l">
              <a:lnSpc>
                <a:spcPct val="100000"/>
              </a:lnSpc>
              <a:spcBef>
                <a:spcPts val="400"/>
              </a:spcBef>
              <a:spcAft>
                <a:spcPts val="0"/>
              </a:spcAft>
              <a:buClr>
                <a:schemeClr val="accent4"/>
              </a:buClr>
              <a:buSzPts val="2000"/>
              <a:buFont typeface="Calibri"/>
              <a:buAutoNum type="alphaLcParenR"/>
              <a:defRPr sz="2000"/>
            </a:lvl2pPr>
            <a:lvl3pPr marL="1371600" lvl="2" indent="-336550" algn="l">
              <a:lnSpc>
                <a:spcPct val="100000"/>
              </a:lnSpc>
              <a:spcBef>
                <a:spcPts val="340"/>
              </a:spcBef>
              <a:spcAft>
                <a:spcPts val="0"/>
              </a:spcAft>
              <a:buClr>
                <a:schemeClr val="accent4"/>
              </a:buClr>
              <a:buSzPts val="1700"/>
              <a:buFont typeface="Calibri"/>
              <a:buAutoNum type="romanLcPeriod"/>
              <a:defRPr sz="1700"/>
            </a:lvl3pPr>
            <a:lvl4pPr marL="1828800" lvl="3" indent="-323850" algn="l">
              <a:lnSpc>
                <a:spcPct val="100000"/>
              </a:lnSpc>
              <a:spcBef>
                <a:spcPts val="300"/>
              </a:spcBef>
              <a:spcAft>
                <a:spcPts val="0"/>
              </a:spcAft>
              <a:buSzPts val="1500"/>
              <a:buFont typeface="Calibri"/>
              <a:buAutoNum type="arabicPeriod"/>
              <a:defRPr/>
            </a:lvl4pPr>
            <a:lvl5pPr marL="2286000" lvl="4" indent="-314325" algn="l">
              <a:lnSpc>
                <a:spcPct val="100000"/>
              </a:lnSpc>
              <a:spcBef>
                <a:spcPts val="270"/>
              </a:spcBef>
              <a:spcAft>
                <a:spcPts val="0"/>
              </a:spcAft>
              <a:buSzPts val="1350"/>
              <a:buFont typeface="Calibri"/>
              <a:buAutoNum type="arabicPeriod"/>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37" name="Google Shape;37;p28"/>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38" name="Google Shape;38;p28"/>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gradFill>
          <a:gsLst>
            <a:gs pos="0">
              <a:srgbClr val="659298"/>
            </a:gs>
            <a:gs pos="100000">
              <a:srgbClr val="4E6F74"/>
            </a:gs>
          </a:gsLst>
          <a:lin ang="15960000" scaled="0"/>
        </a:gradFill>
        <a:effectLst/>
      </p:bgPr>
    </p:bg>
    <p:spTree>
      <p:nvGrpSpPr>
        <p:cNvPr id="1" name="Shape 39"/>
        <p:cNvGrpSpPr/>
        <p:nvPr/>
      </p:nvGrpSpPr>
      <p:grpSpPr>
        <a:xfrm>
          <a:off x="0" y="0"/>
          <a:ext cx="0" cy="0"/>
          <a:chOff x="0" y="0"/>
          <a:chExt cx="0" cy="0"/>
        </a:xfrm>
      </p:grpSpPr>
      <p:sp>
        <p:nvSpPr>
          <p:cNvPr id="40" name="Google Shape;40;p22"/>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Clr>
                <a:srgbClr val="FFFFFF"/>
              </a:buClr>
              <a:buSzPts val="5000"/>
              <a:buFont typeface="Calibri"/>
              <a:buNone/>
              <a:defRPr sz="5000" b="0" cap="none">
                <a:solidFill>
                  <a:srgbClr val="FFFFFF"/>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22"/>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rmAutofit/>
          </a:bodyPr>
          <a:lstStyle>
            <a:lvl1pPr marL="457200" lvl="0" indent="-393700" algn="l">
              <a:lnSpc>
                <a:spcPct val="100000"/>
              </a:lnSpc>
              <a:spcBef>
                <a:spcPts val="520"/>
              </a:spcBef>
              <a:spcAft>
                <a:spcPts val="0"/>
              </a:spcAft>
              <a:buClr>
                <a:schemeClr val="lt1"/>
              </a:buClr>
              <a:buSzPts val="2600"/>
              <a:buFont typeface="Arial"/>
              <a:buChar char="•"/>
              <a:defRPr sz="2600">
                <a:solidFill>
                  <a:schemeClr val="lt1"/>
                </a:solidFill>
              </a:defRPr>
            </a:lvl1pPr>
            <a:lvl2pPr marL="914400" lvl="1" indent="-228600" algn="l">
              <a:lnSpc>
                <a:spcPct val="100000"/>
              </a:lnSpc>
              <a:spcBef>
                <a:spcPts val="270"/>
              </a:spcBef>
              <a:spcAft>
                <a:spcPts val="0"/>
              </a:spcAft>
              <a:buSzPts val="1148"/>
              <a:buNone/>
              <a:defRPr sz="1350">
                <a:solidFill>
                  <a:schemeClr val="lt1"/>
                </a:solidFill>
              </a:defRPr>
            </a:lvl2pPr>
            <a:lvl3pPr marL="1371600" lvl="2" indent="-228600" algn="l">
              <a:lnSpc>
                <a:spcPct val="100000"/>
              </a:lnSpc>
              <a:spcBef>
                <a:spcPts val="240"/>
              </a:spcBef>
              <a:spcAft>
                <a:spcPts val="0"/>
              </a:spcAft>
              <a:buSzPts val="840"/>
              <a:buNone/>
              <a:defRPr sz="1200">
                <a:solidFill>
                  <a:schemeClr val="lt1"/>
                </a:solidFill>
              </a:defRPr>
            </a:lvl3pPr>
            <a:lvl4pPr marL="1828800" lvl="3" indent="-228600" algn="l">
              <a:lnSpc>
                <a:spcPct val="100000"/>
              </a:lnSpc>
              <a:spcBef>
                <a:spcPts val="210"/>
              </a:spcBef>
              <a:spcAft>
                <a:spcPts val="0"/>
              </a:spcAft>
              <a:buSzPts val="683"/>
              <a:buNone/>
              <a:defRPr sz="1050">
                <a:solidFill>
                  <a:schemeClr val="lt1"/>
                </a:solidFill>
              </a:defRPr>
            </a:lvl4pPr>
            <a:lvl5pPr marL="2286000" lvl="4" indent="-228600" algn="l">
              <a:lnSpc>
                <a:spcPct val="100000"/>
              </a:lnSpc>
              <a:spcBef>
                <a:spcPts val="210"/>
              </a:spcBef>
              <a:spcAft>
                <a:spcPts val="0"/>
              </a:spcAft>
              <a:buSzPts val="683"/>
              <a:buNone/>
              <a:defRPr sz="1050">
                <a:solidFill>
                  <a:schemeClr val="lt1"/>
                </a:solidFill>
              </a:defRPr>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42" name="Google Shape;42;p22"/>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43"/>
        <p:cNvGrpSpPr/>
        <p:nvPr/>
      </p:nvGrpSpPr>
      <p:grpSpPr>
        <a:xfrm>
          <a:off x="0" y="0"/>
          <a:ext cx="0" cy="0"/>
          <a:chOff x="0" y="0"/>
          <a:chExt cx="0" cy="0"/>
        </a:xfrm>
      </p:grpSpPr>
      <p:sp>
        <p:nvSpPr>
          <p:cNvPr id="44" name="Google Shape;44;p29"/>
          <p:cNvSpPr txBox="1">
            <a:spLocks noGrp="1"/>
          </p:cNvSpPr>
          <p:nvPr>
            <p:ph type="title"/>
          </p:nvPr>
        </p:nvSpPr>
        <p:spPr>
          <a:xfrm>
            <a:off x="457200" y="302954"/>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29"/>
          <p:cNvSpPr txBox="1">
            <a:spLocks noGrp="1"/>
          </p:cNvSpPr>
          <p:nvPr>
            <p:ph type="body" idx="1"/>
          </p:nvPr>
        </p:nvSpPr>
        <p:spPr>
          <a:xfrm>
            <a:off x="457200" y="1317938"/>
            <a:ext cx="4038600" cy="3448256"/>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SzPts val="2400"/>
              <a:buChar char="•"/>
              <a:defRPr sz="2400"/>
            </a:lvl1pPr>
            <a:lvl2pPr marL="914400" lvl="1" indent="-355600" algn="l">
              <a:lnSpc>
                <a:spcPct val="100000"/>
              </a:lnSpc>
              <a:spcBef>
                <a:spcPts val="400"/>
              </a:spcBef>
              <a:spcAft>
                <a:spcPts val="0"/>
              </a:spcAft>
              <a:buSzPts val="2000"/>
              <a:buFont typeface="Arial"/>
              <a:buChar char="•"/>
              <a:defRPr sz="2000"/>
            </a:lvl2pPr>
            <a:lvl3pPr marL="1371600" lvl="2" indent="-342900" algn="l">
              <a:lnSpc>
                <a:spcPct val="100000"/>
              </a:lnSpc>
              <a:spcBef>
                <a:spcPts val="360"/>
              </a:spcBef>
              <a:spcAft>
                <a:spcPts val="0"/>
              </a:spcAft>
              <a:buSzPts val="1800"/>
              <a:buFont typeface="Arial"/>
              <a:buChar char="•"/>
              <a:defRPr sz="1800"/>
            </a:lvl3pPr>
            <a:lvl4pPr marL="1828800" lvl="3" indent="-323850" algn="l">
              <a:lnSpc>
                <a:spcPct val="100000"/>
              </a:lnSpc>
              <a:spcBef>
                <a:spcPts val="300"/>
              </a:spcBef>
              <a:spcAft>
                <a:spcPts val="0"/>
              </a:spcAft>
              <a:buSzPts val="1500"/>
              <a:buFont typeface="Arial"/>
              <a:buChar char="•"/>
              <a:defRPr sz="1500"/>
            </a:lvl4pPr>
            <a:lvl5pPr marL="2286000" lvl="4" indent="-314325" algn="l">
              <a:lnSpc>
                <a:spcPct val="100000"/>
              </a:lnSpc>
              <a:spcBef>
                <a:spcPts val="270"/>
              </a:spcBef>
              <a:spcAft>
                <a:spcPts val="0"/>
              </a:spcAft>
              <a:buSzPts val="1350"/>
              <a:buFont typeface="Arial"/>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46" name="Google Shape;46;p29"/>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47" name="Google Shape;47;p29"/>
          <p:cNvSpPr txBox="1">
            <a:spLocks noGrp="1"/>
          </p:cNvSpPr>
          <p:nvPr>
            <p:ph type="body" idx="2"/>
          </p:nvPr>
        </p:nvSpPr>
        <p:spPr>
          <a:xfrm>
            <a:off x="4648200" y="1317938"/>
            <a:ext cx="4038600" cy="3448256"/>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SzPts val="2400"/>
              <a:buChar char="•"/>
              <a:defRPr sz="2400"/>
            </a:lvl1pPr>
            <a:lvl2pPr marL="914400" lvl="1" indent="-355600" algn="l">
              <a:lnSpc>
                <a:spcPct val="100000"/>
              </a:lnSpc>
              <a:spcBef>
                <a:spcPts val="400"/>
              </a:spcBef>
              <a:spcAft>
                <a:spcPts val="0"/>
              </a:spcAft>
              <a:buSzPts val="2000"/>
              <a:buFont typeface="Arial"/>
              <a:buChar char="•"/>
              <a:defRPr sz="2000"/>
            </a:lvl2pPr>
            <a:lvl3pPr marL="1371600" lvl="2" indent="-342900" algn="l">
              <a:lnSpc>
                <a:spcPct val="100000"/>
              </a:lnSpc>
              <a:spcBef>
                <a:spcPts val="360"/>
              </a:spcBef>
              <a:spcAft>
                <a:spcPts val="0"/>
              </a:spcAft>
              <a:buSzPts val="1800"/>
              <a:buFont typeface="Arial"/>
              <a:buChar char="•"/>
              <a:defRPr sz="1800"/>
            </a:lvl3pPr>
            <a:lvl4pPr marL="1828800" lvl="3" indent="-323850" algn="l">
              <a:lnSpc>
                <a:spcPct val="100000"/>
              </a:lnSpc>
              <a:spcBef>
                <a:spcPts val="300"/>
              </a:spcBef>
              <a:spcAft>
                <a:spcPts val="0"/>
              </a:spcAft>
              <a:buSzPts val="1500"/>
              <a:buFont typeface="Arial"/>
              <a:buChar char="•"/>
              <a:defRPr sz="1500"/>
            </a:lvl4pPr>
            <a:lvl5pPr marL="2286000" lvl="4" indent="-314325" algn="l">
              <a:lnSpc>
                <a:spcPct val="100000"/>
              </a:lnSpc>
              <a:spcBef>
                <a:spcPts val="270"/>
              </a:spcBef>
              <a:spcAft>
                <a:spcPts val="0"/>
              </a:spcAft>
              <a:buSzPts val="1350"/>
              <a:buFont typeface="Arial"/>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8D8D8"/>
            </a:gs>
          </a:gsLst>
          <a:lin ang="5640000" scaled="0"/>
        </a:gradFill>
        <a:effectLst/>
      </p:bgPr>
    </p:bg>
    <p:spTree>
      <p:nvGrpSpPr>
        <p:cNvPr id="1" name="Shape 5"/>
        <p:cNvGrpSpPr/>
        <p:nvPr/>
      </p:nvGrpSpPr>
      <p:grpSpPr>
        <a:xfrm>
          <a:off x="0" y="0"/>
          <a:ext cx="0" cy="0"/>
          <a:chOff x="0" y="0"/>
          <a:chExt cx="0" cy="0"/>
        </a:xfrm>
      </p:grpSpPr>
      <p:sp>
        <p:nvSpPr>
          <p:cNvPr id="6" name="Google Shape;6;p17"/>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rmAutofit/>
          </a:bodyPr>
          <a:lstStyle>
            <a:lvl1pPr marR="0" lvl="0" algn="l" rtl="0">
              <a:lnSpc>
                <a:spcPct val="100000"/>
              </a:lnSpc>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17"/>
          <p:cNvSpPr txBox="1">
            <a:spLocks noGrp="1"/>
          </p:cNvSpPr>
          <p:nvPr>
            <p:ph type="body" idx="1"/>
          </p:nvPr>
        </p:nvSpPr>
        <p:spPr>
          <a:xfrm>
            <a:off x="457200" y="1451610"/>
            <a:ext cx="8229600" cy="3291840"/>
          </a:xfrm>
          <a:prstGeom prst="rect">
            <a:avLst/>
          </a:prstGeom>
          <a:noFill/>
          <a:ln>
            <a:noFill/>
          </a:ln>
        </p:spPr>
        <p:txBody>
          <a:bodyPr spcFirstLastPara="1" wrap="square" lIns="91425" tIns="45700" rIns="91425" bIns="45700" anchor="t" anchorCtr="0">
            <a:normAutofit/>
          </a:bodyPr>
          <a:lstStyle>
            <a:lvl1pPr marL="457200" marR="0" lvl="0" indent="-393700" algn="l" rtl="0">
              <a:lnSpc>
                <a:spcPct val="100000"/>
              </a:lnSpc>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L="914400" marR="0" lvl="1" indent="-325755" algn="l" rtl="0">
              <a:lnSpc>
                <a:spcPct val="100000"/>
              </a:lnSpc>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L="1371600" marR="0" lvl="2" indent="-298640" algn="l" rtl="0">
              <a:lnSpc>
                <a:spcPct val="100000"/>
              </a:lnSpc>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L="1828800" marR="0" lvl="3" indent="-290512" algn="l" rtl="0">
              <a:lnSpc>
                <a:spcPct val="100000"/>
              </a:lnSpc>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L="2286000" marR="0" lvl="4" indent="-290512" algn="l" rtl="0">
              <a:lnSpc>
                <a:spcPct val="100000"/>
              </a:lnSpc>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L="2743200" marR="0" lvl="5" indent="-297179" algn="l" rtl="0">
              <a:lnSpc>
                <a:spcPct val="100000"/>
              </a:lnSpc>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L="3200400" marR="0" lvl="6" indent="-289560" algn="l" rtl="0">
              <a:lnSpc>
                <a:spcPct val="100000"/>
              </a:lnSpc>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L="3657600" marR="0" lvl="7" indent="-304800" algn="l" rtl="0">
              <a:lnSpc>
                <a:spcPct val="100000"/>
              </a:lnSpc>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L="4114800" marR="0" lvl="8" indent="-295275" algn="l" rtl="0">
              <a:lnSpc>
                <a:spcPct val="100000"/>
              </a:lnSpc>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chemeClr val="dk1"/>
            </a:gs>
          </a:gsLst>
          <a:lin ang="5640000" scaled="0"/>
        </a:gradFill>
        <a:effectLst/>
      </p:bgPr>
    </p:bg>
    <p:spTree>
      <p:nvGrpSpPr>
        <p:cNvPr id="1" name="Shape 75"/>
        <p:cNvGrpSpPr/>
        <p:nvPr/>
      </p:nvGrpSpPr>
      <p:grpSpPr>
        <a:xfrm>
          <a:off x="0" y="0"/>
          <a:ext cx="0" cy="0"/>
          <a:chOff x="0" y="0"/>
          <a:chExt cx="0" cy="0"/>
        </a:xfrm>
      </p:grpSpPr>
      <p:sp>
        <p:nvSpPr>
          <p:cNvPr id="76" name="Google Shape;76;p19"/>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rmAutofit/>
          </a:bodyPr>
          <a:lstStyle>
            <a:lvl1pPr marR="0" lvl="0" algn="l" rtl="0">
              <a:lnSpc>
                <a:spcPct val="100000"/>
              </a:lnSpc>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7" name="Google Shape;77;p19"/>
          <p:cNvSpPr txBox="1">
            <a:spLocks noGrp="1"/>
          </p:cNvSpPr>
          <p:nvPr>
            <p:ph type="body" idx="1"/>
          </p:nvPr>
        </p:nvSpPr>
        <p:spPr>
          <a:xfrm>
            <a:off x="457200" y="1451610"/>
            <a:ext cx="8229600" cy="3291840"/>
          </a:xfrm>
          <a:prstGeom prst="rect">
            <a:avLst/>
          </a:prstGeom>
          <a:noFill/>
          <a:ln>
            <a:noFill/>
          </a:ln>
        </p:spPr>
        <p:txBody>
          <a:bodyPr spcFirstLastPara="1" wrap="square" lIns="91425" tIns="45700" rIns="91425" bIns="45700" anchor="t" anchorCtr="0">
            <a:normAutofit/>
          </a:bodyPr>
          <a:lstStyle>
            <a:lvl1pPr marL="457200" marR="0" lvl="0" indent="-393700" algn="l" rtl="0">
              <a:lnSpc>
                <a:spcPct val="100000"/>
              </a:lnSpc>
              <a:spcBef>
                <a:spcPts val="520"/>
              </a:spcBef>
              <a:spcAft>
                <a:spcPts val="0"/>
              </a:spcAft>
              <a:buClr>
                <a:schemeClr val="accent4"/>
              </a:buClr>
              <a:buSzPts val="2600"/>
              <a:buFont typeface="Arial"/>
              <a:buChar char="•"/>
              <a:defRPr sz="2600" b="0" i="0" u="none" strike="noStrike" cap="none">
                <a:solidFill>
                  <a:schemeClr val="lt1"/>
                </a:solidFill>
                <a:latin typeface="Calibri"/>
                <a:ea typeface="Calibri"/>
                <a:cs typeface="Calibri"/>
                <a:sym typeface="Calibri"/>
              </a:defRPr>
            </a:lvl1pPr>
            <a:lvl2pPr marL="914400" marR="0" lvl="1" indent="-325755" algn="l" rtl="0">
              <a:lnSpc>
                <a:spcPct val="100000"/>
              </a:lnSpc>
              <a:spcBef>
                <a:spcPts val="360"/>
              </a:spcBef>
              <a:spcAft>
                <a:spcPts val="0"/>
              </a:spcAft>
              <a:buClr>
                <a:schemeClr val="accent1"/>
              </a:buClr>
              <a:buSzPts val="1530"/>
              <a:buFont typeface="Noto Sans Symbols"/>
              <a:buChar char="⚫"/>
              <a:defRPr sz="1800" b="0" i="0" u="none" strike="noStrike" cap="none">
                <a:solidFill>
                  <a:schemeClr val="lt1"/>
                </a:solidFill>
                <a:latin typeface="Calibri"/>
                <a:ea typeface="Calibri"/>
                <a:cs typeface="Calibri"/>
                <a:sym typeface="Calibri"/>
              </a:defRPr>
            </a:lvl2pPr>
            <a:lvl3pPr marL="1371600" marR="0" lvl="2" indent="-298640" algn="l" rtl="0">
              <a:lnSpc>
                <a:spcPct val="100000"/>
              </a:lnSpc>
              <a:spcBef>
                <a:spcPts val="315"/>
              </a:spcBef>
              <a:spcAft>
                <a:spcPts val="0"/>
              </a:spcAft>
              <a:buClr>
                <a:schemeClr val="accent2"/>
              </a:buClr>
              <a:buSzPts val="1103"/>
              <a:buFont typeface="Noto Sans Symbols"/>
              <a:buChar char="⚫"/>
              <a:defRPr sz="1575" b="0" i="0" u="none" strike="noStrike" cap="none">
                <a:solidFill>
                  <a:schemeClr val="lt1"/>
                </a:solidFill>
                <a:latin typeface="Calibri"/>
                <a:ea typeface="Calibri"/>
                <a:cs typeface="Calibri"/>
                <a:sym typeface="Calibri"/>
              </a:defRPr>
            </a:lvl3pPr>
            <a:lvl4pPr marL="1828800" marR="0" lvl="3" indent="-290512" algn="l" rtl="0">
              <a:lnSpc>
                <a:spcPct val="100000"/>
              </a:lnSpc>
              <a:spcBef>
                <a:spcPts val="300"/>
              </a:spcBef>
              <a:spcAft>
                <a:spcPts val="0"/>
              </a:spcAft>
              <a:buClr>
                <a:schemeClr val="accent3"/>
              </a:buClr>
              <a:buSzPts val="975"/>
              <a:buFont typeface="Noto Sans Symbols"/>
              <a:buChar char="⚫"/>
              <a:defRPr sz="1500" b="0" i="0" u="none" strike="noStrike" cap="none">
                <a:solidFill>
                  <a:schemeClr val="lt1"/>
                </a:solidFill>
                <a:latin typeface="Calibri"/>
                <a:ea typeface="Calibri"/>
                <a:cs typeface="Calibri"/>
                <a:sym typeface="Calibri"/>
              </a:defRPr>
            </a:lvl4pPr>
            <a:lvl5pPr marL="2286000" marR="0" lvl="4" indent="-290512" algn="l" rtl="0">
              <a:lnSpc>
                <a:spcPct val="100000"/>
              </a:lnSpc>
              <a:spcBef>
                <a:spcPts val="300"/>
              </a:spcBef>
              <a:spcAft>
                <a:spcPts val="0"/>
              </a:spcAft>
              <a:buClr>
                <a:schemeClr val="accent4"/>
              </a:buClr>
              <a:buSzPts val="975"/>
              <a:buFont typeface="Noto Sans Symbols"/>
              <a:buChar char="⚫"/>
              <a:defRPr sz="1500" b="0" i="0" u="none" strike="noStrike" cap="none">
                <a:solidFill>
                  <a:schemeClr val="lt1"/>
                </a:solidFill>
                <a:latin typeface="Calibri"/>
                <a:ea typeface="Calibri"/>
                <a:cs typeface="Calibri"/>
                <a:sym typeface="Calibri"/>
              </a:defRPr>
            </a:lvl5pPr>
            <a:lvl6pPr marL="2743200" marR="0" lvl="5" indent="-297179" algn="l" rtl="0">
              <a:lnSpc>
                <a:spcPct val="100000"/>
              </a:lnSpc>
              <a:spcBef>
                <a:spcPts val="270"/>
              </a:spcBef>
              <a:spcAft>
                <a:spcPts val="0"/>
              </a:spcAft>
              <a:buClr>
                <a:schemeClr val="accent5"/>
              </a:buClr>
              <a:buSzPts val="1080"/>
              <a:buFont typeface="Noto Sans Symbols"/>
              <a:buChar char="⚫"/>
              <a:defRPr sz="1350" b="0" i="0" u="none" strike="noStrike" cap="none">
                <a:solidFill>
                  <a:schemeClr val="lt1"/>
                </a:solidFill>
                <a:latin typeface="Calibri"/>
                <a:ea typeface="Calibri"/>
                <a:cs typeface="Calibri"/>
                <a:sym typeface="Calibri"/>
              </a:defRPr>
            </a:lvl6pPr>
            <a:lvl7pPr marL="3200400" marR="0" lvl="6" indent="-289560" algn="l" rtl="0">
              <a:lnSpc>
                <a:spcPct val="100000"/>
              </a:lnSpc>
              <a:spcBef>
                <a:spcPts val="240"/>
              </a:spcBef>
              <a:spcAft>
                <a:spcPts val="0"/>
              </a:spcAft>
              <a:buClr>
                <a:schemeClr val="accent6"/>
              </a:buClr>
              <a:buSzPts val="960"/>
              <a:buFont typeface="Noto Sans Symbols"/>
              <a:buChar char="⚫"/>
              <a:defRPr sz="1200" b="0" i="0" u="none" strike="noStrike" cap="none">
                <a:solidFill>
                  <a:schemeClr val="lt1"/>
                </a:solidFill>
                <a:latin typeface="Calibri"/>
                <a:ea typeface="Calibri"/>
                <a:cs typeface="Calibri"/>
                <a:sym typeface="Calibri"/>
              </a:defRPr>
            </a:lvl7pPr>
            <a:lvl8pPr marL="3657600" marR="0" lvl="7" indent="-304800" algn="l" rtl="0">
              <a:lnSpc>
                <a:spcPct val="100000"/>
              </a:lnSpc>
              <a:spcBef>
                <a:spcPts val="240"/>
              </a:spcBef>
              <a:spcAft>
                <a:spcPts val="0"/>
              </a:spcAft>
              <a:buClr>
                <a:schemeClr val="lt2"/>
              </a:buClr>
              <a:buSzPts val="1200"/>
              <a:buFont typeface="Calibri"/>
              <a:buChar char="•"/>
              <a:defRPr sz="1200" b="0" i="0" u="none" strike="noStrike" cap="none">
                <a:solidFill>
                  <a:schemeClr val="lt1"/>
                </a:solidFill>
                <a:latin typeface="Calibri"/>
                <a:ea typeface="Calibri"/>
                <a:cs typeface="Calibri"/>
                <a:sym typeface="Calibri"/>
              </a:defRPr>
            </a:lvl8pPr>
            <a:lvl9pPr marL="4114800" marR="0" lvl="8" indent="-295275" algn="l" rtl="0">
              <a:lnSpc>
                <a:spcPct val="100000"/>
              </a:lnSpc>
              <a:spcBef>
                <a:spcPts val="210"/>
              </a:spcBef>
              <a:spcAft>
                <a:spcPts val="0"/>
              </a:spcAft>
              <a:buClr>
                <a:schemeClr val="lt2"/>
              </a:buClr>
              <a:buSzPts val="1050"/>
              <a:buFont typeface="Calibri"/>
              <a:buChar char="•"/>
              <a:defRPr sz="1050" b="0" i="0" u="none" strike="noStrike" cap="none">
                <a:solidFill>
                  <a:schemeClr val="lt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67" r:id="rId1"/>
    <p:sldLayoutId id="2147483668" r:id="rId2"/>
  </p:sldLayoutIdLst>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5" name="Title 4">
            <a:extLst>
              <a:ext uri="{FF2B5EF4-FFF2-40B4-BE49-F238E27FC236}">
                <a16:creationId xmlns:a16="http://schemas.microsoft.com/office/drawing/2014/main" id="{39A3F090-9041-687C-8727-7EB8C8E67A1E}"/>
              </a:ext>
            </a:extLst>
          </p:cNvPr>
          <p:cNvSpPr>
            <a:spLocks noGrp="1"/>
          </p:cNvSpPr>
          <p:nvPr>
            <p:ph type="ctrTitle"/>
          </p:nvPr>
        </p:nvSpPr>
        <p:spPr>
          <a:xfrm>
            <a:off x="406112" y="987288"/>
            <a:ext cx="7851648" cy="1955128"/>
          </a:xfrm>
        </p:spPr>
        <p:txBody>
          <a:bodyPr/>
          <a:lstStyle/>
          <a:p>
            <a:r>
              <a:rPr lang="en-US" dirty="0"/>
              <a:t>Careers in Gaming and Technology</a:t>
            </a:r>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3"/>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p>
            <a:pPr marL="0" lvl="0" indent="0" algn="l" rtl="0">
              <a:lnSpc>
                <a:spcPct val="100000"/>
              </a:lnSpc>
              <a:spcBef>
                <a:spcPts val="0"/>
              </a:spcBef>
              <a:spcAft>
                <a:spcPts val="0"/>
              </a:spcAft>
              <a:buClr>
                <a:srgbClr val="FFFFFF"/>
              </a:buClr>
              <a:buSzPts val="5000"/>
              <a:buFont typeface="Calibri"/>
              <a:buNone/>
            </a:pPr>
            <a:r>
              <a:rPr lang="en-US"/>
              <a:t>Essential Question</a:t>
            </a:r>
            <a:endParaRPr/>
          </a:p>
        </p:txBody>
      </p:sp>
      <p:sp>
        <p:nvSpPr>
          <p:cNvPr id="101" name="Google Shape;101;p3"/>
          <p:cNvSpPr txBox="1">
            <a:spLocks noGrp="1"/>
          </p:cNvSpPr>
          <p:nvPr>
            <p:ph type="body" idx="1"/>
          </p:nvPr>
        </p:nvSpPr>
        <p:spPr>
          <a:xfrm>
            <a:off x="530352" y="2028497"/>
            <a:ext cx="7772400" cy="1950719"/>
          </a:xfrm>
          <a:prstGeom prst="rect">
            <a:avLst/>
          </a:prstGeom>
          <a:noFill/>
          <a:ln>
            <a:noFill/>
          </a:ln>
        </p:spPr>
        <p:txBody>
          <a:bodyPr spcFirstLastPara="1" wrap="square" lIns="45700" tIns="45700" rIns="45700" bIns="45700" anchor="t" anchorCtr="0">
            <a:normAutofit/>
          </a:bodyPr>
          <a:lstStyle/>
          <a:p>
            <a:pPr marL="55563" lvl="0" indent="0" algn="l" rtl="0">
              <a:lnSpc>
                <a:spcPct val="100000"/>
              </a:lnSpc>
              <a:spcBef>
                <a:spcPts val="0"/>
              </a:spcBef>
              <a:spcAft>
                <a:spcPts val="0"/>
              </a:spcAft>
              <a:buSzPts val="2600"/>
              <a:buNone/>
            </a:pPr>
            <a:r>
              <a:rPr lang="en-US" dirty="0"/>
              <a:t>What career opportunities related to gaming  and technology are available?</a:t>
            </a:r>
            <a:endParaRPr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5"/>
          <p:cNvSpPr txBox="1">
            <a:spLocks noGrp="1"/>
          </p:cNvSpPr>
          <p:nvPr>
            <p:ph type="body" idx="1"/>
          </p:nvPr>
        </p:nvSpPr>
        <p:spPr>
          <a:xfrm>
            <a:off x="457200" y="1492900"/>
            <a:ext cx="5921400" cy="3213300"/>
          </a:xfrm>
          <a:prstGeom prst="rect">
            <a:avLst/>
          </a:prstGeom>
          <a:noFill/>
          <a:ln>
            <a:noFill/>
          </a:ln>
        </p:spPr>
        <p:txBody>
          <a:bodyPr spcFirstLastPara="1" wrap="square" lIns="91425" tIns="45700" rIns="91425" bIns="45700" anchor="t" anchorCtr="0">
            <a:normAutofit/>
          </a:bodyPr>
          <a:lstStyle/>
          <a:p>
            <a:pPr marL="227012" lvl="0" indent="-195262" algn="l" rtl="0">
              <a:lnSpc>
                <a:spcPct val="100000"/>
              </a:lnSpc>
              <a:spcBef>
                <a:spcPts val="0"/>
              </a:spcBef>
              <a:spcAft>
                <a:spcPts val="0"/>
              </a:spcAft>
              <a:buClr>
                <a:schemeClr val="accent4"/>
              </a:buClr>
              <a:buSzPts val="2100"/>
              <a:buFont typeface="Calibri"/>
              <a:buChar char="•"/>
            </a:pPr>
            <a:r>
              <a:rPr lang="en-US" dirty="0"/>
              <a:t>What do you love about gaming and technology?</a:t>
            </a:r>
          </a:p>
          <a:p>
            <a:pPr marL="684212" marR="0" lvl="1" indent="-195262" algn="l" defTabSz="914400" rtl="0" eaLnBrk="1" fontAlgn="auto" latinLnBrk="0" hangingPunct="1">
              <a:lnSpc>
                <a:spcPct val="100000"/>
              </a:lnSpc>
              <a:spcBef>
                <a:spcPts val="0"/>
              </a:spcBef>
              <a:spcAft>
                <a:spcPts val="0"/>
              </a:spcAft>
              <a:buClr>
                <a:srgbClr val="DCBA25"/>
              </a:buClr>
              <a:buSzPts val="2100"/>
              <a:buFont typeface="Calibri"/>
              <a:buChar char="•"/>
              <a:tabLst/>
              <a:defRPr/>
            </a:pPr>
            <a:r>
              <a:rPr kumimoji="0" lang="en-US" sz="2000" b="0" i="0" u="none" strike="noStrike" kern="0" cap="none" spc="0" normalizeH="0" baseline="0" noProof="0" dirty="0">
                <a:ln>
                  <a:noFill/>
                </a:ln>
                <a:solidFill>
                  <a:srgbClr val="000000"/>
                </a:solidFill>
                <a:effectLst/>
                <a:uLnTx/>
                <a:uFillTx/>
                <a:latin typeface="Calibri"/>
                <a:cs typeface="Calibri"/>
                <a:sym typeface="Calibri"/>
              </a:rPr>
              <a:t>Share out your thoughts. </a:t>
            </a:r>
            <a:endParaRPr lang="en-US" dirty="0"/>
          </a:p>
          <a:p>
            <a:pPr marL="227012" lvl="0" indent="-195262" algn="l" rtl="0">
              <a:lnSpc>
                <a:spcPct val="100000"/>
              </a:lnSpc>
              <a:spcBef>
                <a:spcPts val="0"/>
              </a:spcBef>
              <a:spcAft>
                <a:spcPts val="0"/>
              </a:spcAft>
              <a:buSzPts val="2100"/>
              <a:buFont typeface="Calibri"/>
              <a:buChar char="•"/>
            </a:pPr>
            <a:r>
              <a:rPr lang="en-US" dirty="0"/>
              <a:t>What kinds of skills are related to what you enjoy about gaming and using technology? </a:t>
            </a:r>
          </a:p>
          <a:p>
            <a:pPr marL="684212" lvl="1" indent="-195262">
              <a:spcBef>
                <a:spcPts val="0"/>
              </a:spcBef>
              <a:buSzPts val="2100"/>
              <a:buFont typeface="Calibri"/>
              <a:buChar char="•"/>
            </a:pPr>
            <a:r>
              <a:rPr lang="en-US" dirty="0"/>
              <a:t>Share out your thoughts. </a:t>
            </a:r>
            <a:endParaRPr dirty="0"/>
          </a:p>
        </p:txBody>
      </p:sp>
      <p:sp>
        <p:nvSpPr>
          <p:cNvPr id="107" name="Google Shape;107;p5"/>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Collective Brain Dump		</a:t>
            </a:r>
            <a:endParaRPr/>
          </a:p>
        </p:txBody>
      </p:sp>
      <p:pic>
        <p:nvPicPr>
          <p:cNvPr id="108" name="Google Shape;108;p5"/>
          <p:cNvPicPr preferRelativeResize="0"/>
          <p:nvPr/>
        </p:nvPicPr>
        <p:blipFill>
          <a:blip r:embed="rId3">
            <a:alphaModFix/>
          </a:blip>
          <a:stretch>
            <a:fillRect/>
          </a:stretch>
        </p:blipFill>
        <p:spPr>
          <a:xfrm rot="838353">
            <a:off x="6248726" y="710425"/>
            <a:ext cx="2438074" cy="243807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6"/>
          <p:cNvSpPr txBox="1">
            <a:spLocks noGrp="1"/>
          </p:cNvSpPr>
          <p:nvPr>
            <p:ph type="body" idx="1"/>
          </p:nvPr>
        </p:nvSpPr>
        <p:spPr>
          <a:xfrm>
            <a:off x="457200" y="1309350"/>
            <a:ext cx="4686300" cy="3297600"/>
          </a:xfrm>
          <a:prstGeom prst="rect">
            <a:avLst/>
          </a:prstGeom>
          <a:noFill/>
          <a:ln>
            <a:noFill/>
          </a:ln>
        </p:spPr>
        <p:txBody>
          <a:bodyPr spcFirstLastPara="1" wrap="square" lIns="91425" tIns="45700" rIns="91425" bIns="45700" anchor="t" anchorCtr="0">
            <a:normAutofit lnSpcReduction="10000"/>
          </a:bodyPr>
          <a:lstStyle/>
          <a:p>
            <a:pPr marL="0" lvl="0" indent="0" algn="l" rtl="0">
              <a:lnSpc>
                <a:spcPct val="100000"/>
              </a:lnSpc>
              <a:spcBef>
                <a:spcPts val="0"/>
              </a:spcBef>
              <a:spcAft>
                <a:spcPts val="0"/>
              </a:spcAft>
              <a:buNone/>
            </a:pPr>
            <a:endParaRPr dirty="0"/>
          </a:p>
          <a:p>
            <a:pPr marL="227012" lvl="0" indent="-188912" algn="l" rtl="0">
              <a:lnSpc>
                <a:spcPct val="100000"/>
              </a:lnSpc>
              <a:spcBef>
                <a:spcPts val="0"/>
              </a:spcBef>
              <a:spcAft>
                <a:spcPts val="0"/>
              </a:spcAft>
              <a:buClr>
                <a:schemeClr val="accent4"/>
              </a:buClr>
              <a:buSzPts val="2000"/>
              <a:buFont typeface="Arial"/>
              <a:buChar char="•"/>
            </a:pPr>
            <a:r>
              <a:rPr lang="en-US" dirty="0"/>
              <a:t>Review a job posting that is from a career related to gaming and technology.</a:t>
            </a:r>
            <a:endParaRPr dirty="0"/>
          </a:p>
          <a:p>
            <a:pPr marL="227012" lvl="0" indent="-188912" algn="l" rtl="0">
              <a:lnSpc>
                <a:spcPct val="100000"/>
              </a:lnSpc>
              <a:spcBef>
                <a:spcPts val="0"/>
              </a:spcBef>
              <a:spcAft>
                <a:spcPts val="0"/>
              </a:spcAft>
              <a:buSzPts val="2000"/>
              <a:buChar char="•"/>
            </a:pPr>
            <a:r>
              <a:rPr lang="en-US" dirty="0"/>
              <a:t>Look for:</a:t>
            </a:r>
            <a:endParaRPr dirty="0"/>
          </a:p>
          <a:p>
            <a:pPr marL="914400" lvl="1" indent="-317500" algn="l" rtl="0">
              <a:lnSpc>
                <a:spcPct val="100000"/>
              </a:lnSpc>
              <a:spcBef>
                <a:spcPts val="0"/>
              </a:spcBef>
              <a:spcAft>
                <a:spcPts val="0"/>
              </a:spcAft>
              <a:buSzPts val="1400"/>
              <a:buFont typeface="Calibri"/>
              <a:buChar char="■"/>
            </a:pPr>
            <a:r>
              <a:rPr lang="en-US" dirty="0"/>
              <a:t>Academic Qualifications</a:t>
            </a:r>
            <a:endParaRPr dirty="0"/>
          </a:p>
          <a:p>
            <a:pPr marL="914400" lvl="1" indent="-317500" algn="l" rtl="0">
              <a:lnSpc>
                <a:spcPct val="100000"/>
              </a:lnSpc>
              <a:spcBef>
                <a:spcPts val="0"/>
              </a:spcBef>
              <a:spcAft>
                <a:spcPts val="0"/>
              </a:spcAft>
              <a:buSzPts val="1400"/>
              <a:buFont typeface="Calibri"/>
              <a:buChar char="■"/>
            </a:pPr>
            <a:r>
              <a:rPr lang="en-US" dirty="0"/>
              <a:t>Specific Experience Required</a:t>
            </a:r>
            <a:endParaRPr dirty="0"/>
          </a:p>
          <a:p>
            <a:pPr marL="914400" lvl="1" indent="-317500" algn="l" rtl="0">
              <a:lnSpc>
                <a:spcPct val="100000"/>
              </a:lnSpc>
              <a:spcBef>
                <a:spcPts val="0"/>
              </a:spcBef>
              <a:spcAft>
                <a:spcPts val="0"/>
              </a:spcAft>
              <a:buSzPts val="1400"/>
              <a:buFont typeface="Calibri"/>
              <a:buChar char="■"/>
            </a:pPr>
            <a:r>
              <a:rPr lang="en-US" dirty="0"/>
              <a:t>Strengths/Qualities that stand out</a:t>
            </a:r>
            <a:endParaRPr dirty="0"/>
          </a:p>
          <a:p>
            <a:pPr marL="227012" lvl="0" indent="-188912" algn="l" rtl="0">
              <a:spcBef>
                <a:spcPts val="0"/>
              </a:spcBef>
              <a:spcAft>
                <a:spcPts val="0"/>
              </a:spcAft>
              <a:buSzPts val="2000"/>
              <a:buChar char="•"/>
            </a:pPr>
            <a:r>
              <a:rPr lang="en-US" dirty="0"/>
              <a:t>Be ready to share. </a:t>
            </a:r>
            <a:endParaRPr dirty="0"/>
          </a:p>
          <a:p>
            <a:pPr marL="0" lvl="0" indent="0" algn="l" rtl="0">
              <a:lnSpc>
                <a:spcPct val="100000"/>
              </a:lnSpc>
              <a:spcBef>
                <a:spcPts val="400"/>
              </a:spcBef>
              <a:spcAft>
                <a:spcPts val="0"/>
              </a:spcAft>
              <a:buNone/>
            </a:pPr>
            <a:endParaRPr dirty="0"/>
          </a:p>
          <a:p>
            <a:pPr marL="1645836" lvl="7" indent="-60951" algn="l" rtl="0">
              <a:lnSpc>
                <a:spcPct val="100000"/>
              </a:lnSpc>
              <a:spcBef>
                <a:spcPts val="240"/>
              </a:spcBef>
              <a:spcAft>
                <a:spcPts val="0"/>
              </a:spcAft>
              <a:buSzPts val="1200"/>
              <a:buFont typeface="Calibri"/>
              <a:buNone/>
            </a:pPr>
            <a:endParaRPr dirty="0"/>
          </a:p>
        </p:txBody>
      </p:sp>
      <p:sp>
        <p:nvSpPr>
          <p:cNvPr id="114" name="Google Shape;114;p6"/>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Explore Job Postings</a:t>
            </a:r>
            <a:endParaRPr/>
          </a:p>
        </p:txBody>
      </p:sp>
      <p:pic>
        <p:nvPicPr>
          <p:cNvPr id="115" name="Google Shape;115;p6"/>
          <p:cNvPicPr preferRelativeResize="0"/>
          <p:nvPr/>
        </p:nvPicPr>
        <p:blipFill>
          <a:blip r:embed="rId3">
            <a:alphaModFix/>
          </a:blip>
          <a:stretch>
            <a:fillRect/>
          </a:stretch>
        </p:blipFill>
        <p:spPr>
          <a:xfrm rot="2061585">
            <a:off x="5852475" y="1008774"/>
            <a:ext cx="2231375" cy="2231375"/>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8"/>
          <p:cNvSpPr txBox="1">
            <a:spLocks noGrp="1"/>
          </p:cNvSpPr>
          <p:nvPr>
            <p:ph type="body" idx="1"/>
          </p:nvPr>
        </p:nvSpPr>
        <p:spPr>
          <a:xfrm>
            <a:off x="830425" y="1332675"/>
            <a:ext cx="4104600" cy="3434100"/>
          </a:xfrm>
          <a:prstGeom prst="rect">
            <a:avLst/>
          </a:prstGeom>
          <a:noFill/>
          <a:ln>
            <a:noFill/>
          </a:ln>
        </p:spPr>
        <p:txBody>
          <a:bodyPr spcFirstLastPara="1" wrap="square" lIns="91425" tIns="45700" rIns="91425" bIns="45700" anchor="t" anchorCtr="0">
            <a:normAutofit fontScale="92500" lnSpcReduction="10000"/>
          </a:bodyPr>
          <a:lstStyle/>
          <a:p>
            <a:pPr marL="227012" lvl="0" indent="-227012" algn="l" rtl="0">
              <a:lnSpc>
                <a:spcPct val="100000"/>
              </a:lnSpc>
              <a:spcBef>
                <a:spcPts val="0"/>
              </a:spcBef>
              <a:spcAft>
                <a:spcPts val="0"/>
              </a:spcAft>
              <a:buClr>
                <a:schemeClr val="accent4"/>
              </a:buClr>
              <a:buSzPts val="2600"/>
              <a:buFont typeface="Arial"/>
              <a:buChar char="•"/>
            </a:pPr>
            <a:r>
              <a:rPr lang="en-US" dirty="0"/>
              <a:t>Move around the room to chart where your job skills fall within the identified career clusters in gaming and technology we discussed today.</a:t>
            </a:r>
          </a:p>
          <a:p>
            <a:pPr marL="0" lvl="0" indent="0" algn="l" rtl="0">
              <a:lnSpc>
                <a:spcPct val="100000"/>
              </a:lnSpc>
              <a:spcBef>
                <a:spcPts val="0"/>
              </a:spcBef>
              <a:spcAft>
                <a:spcPts val="0"/>
              </a:spcAft>
              <a:buClr>
                <a:schemeClr val="accent4"/>
              </a:buClr>
              <a:buSzPts val="2600"/>
              <a:buNone/>
            </a:pPr>
            <a:endParaRPr dirty="0"/>
          </a:p>
          <a:p>
            <a:pPr marL="227012" lvl="0" indent="-227012" algn="l" rtl="0">
              <a:lnSpc>
                <a:spcPct val="100000"/>
              </a:lnSpc>
              <a:spcBef>
                <a:spcPts val="0"/>
              </a:spcBef>
              <a:spcAft>
                <a:spcPts val="0"/>
              </a:spcAft>
              <a:buSzPts val="2600"/>
              <a:buChar char="•"/>
            </a:pPr>
            <a:r>
              <a:rPr lang="en-US" dirty="0"/>
              <a:t>Talk with an Elbow Partner about what skills and jobs you find the most interesting.</a:t>
            </a:r>
            <a:endParaRPr dirty="0"/>
          </a:p>
          <a:p>
            <a:pPr marL="1645836" lvl="7" indent="-60951" algn="l" rtl="0">
              <a:lnSpc>
                <a:spcPct val="100000"/>
              </a:lnSpc>
              <a:spcBef>
                <a:spcPts val="240"/>
              </a:spcBef>
              <a:spcAft>
                <a:spcPts val="0"/>
              </a:spcAft>
              <a:buSzPts val="1200"/>
              <a:buFont typeface="Calibri"/>
              <a:buNone/>
            </a:pPr>
            <a:endParaRPr dirty="0"/>
          </a:p>
        </p:txBody>
      </p:sp>
      <p:sp>
        <p:nvSpPr>
          <p:cNvPr id="127" name="Google Shape;127;p8"/>
          <p:cNvSpPr txBox="1">
            <a:spLocks noGrp="1"/>
          </p:cNvSpPr>
          <p:nvPr>
            <p:ph type="title"/>
          </p:nvPr>
        </p:nvSpPr>
        <p:spPr>
          <a:xfrm>
            <a:off x="781450" y="307250"/>
            <a:ext cx="38955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Gallery Walk</a:t>
            </a:r>
            <a:endParaRPr/>
          </a:p>
        </p:txBody>
      </p:sp>
      <p:pic>
        <p:nvPicPr>
          <p:cNvPr id="128" name="Google Shape;128;p8"/>
          <p:cNvPicPr preferRelativeResize="0"/>
          <p:nvPr/>
        </p:nvPicPr>
        <p:blipFill>
          <a:blip r:embed="rId3">
            <a:alphaModFix/>
          </a:blip>
          <a:stretch>
            <a:fillRect/>
          </a:stretch>
        </p:blipFill>
        <p:spPr>
          <a:xfrm>
            <a:off x="5488725" y="1445999"/>
            <a:ext cx="3305125" cy="1671901"/>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920133E-9F7D-96D1-62D9-8CD3A56CA3A9}"/>
              </a:ext>
            </a:extLst>
          </p:cNvPr>
          <p:cNvSpPr>
            <a:spLocks noGrp="1"/>
          </p:cNvSpPr>
          <p:nvPr>
            <p:ph type="body" idx="1"/>
          </p:nvPr>
        </p:nvSpPr>
        <p:spPr/>
        <p:txBody>
          <a:bodyPr/>
          <a:lstStyle/>
          <a:p>
            <a:endParaRPr lang="en-US"/>
          </a:p>
        </p:txBody>
      </p:sp>
      <p:sp>
        <p:nvSpPr>
          <p:cNvPr id="3" name="Title 2">
            <a:extLst>
              <a:ext uri="{FF2B5EF4-FFF2-40B4-BE49-F238E27FC236}">
                <a16:creationId xmlns:a16="http://schemas.microsoft.com/office/drawing/2014/main" id="{9C6B47A0-B78E-3DC4-518A-72E5F1C02995}"/>
              </a:ext>
            </a:extLst>
          </p:cNvPr>
          <p:cNvSpPr>
            <a:spLocks noGrp="1"/>
          </p:cNvSpPr>
          <p:nvPr>
            <p:ph type="title"/>
          </p:nvPr>
        </p:nvSpPr>
        <p:spPr/>
        <p:txBody>
          <a:bodyPr/>
          <a:lstStyle/>
          <a:p>
            <a:r>
              <a:rPr lang="en-US" dirty="0"/>
              <a:t>Insert Gaming and </a:t>
            </a:r>
            <a:r>
              <a:rPr lang="en-US"/>
              <a:t>Technology Poster</a:t>
            </a:r>
          </a:p>
        </p:txBody>
      </p:sp>
    </p:spTree>
    <p:extLst>
      <p:ext uri="{BB962C8B-B14F-4D97-AF65-F5344CB8AC3E}">
        <p14:creationId xmlns:p14="http://schemas.microsoft.com/office/powerpoint/2010/main" val="383007838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9"/>
          <p:cNvSpPr txBox="1">
            <a:spLocks noGrp="1"/>
          </p:cNvSpPr>
          <p:nvPr>
            <p:ph type="body" idx="1"/>
          </p:nvPr>
        </p:nvSpPr>
        <p:spPr>
          <a:xfrm>
            <a:off x="457200" y="1146075"/>
            <a:ext cx="6089400" cy="3434100"/>
          </a:xfrm>
          <a:prstGeom prst="rect">
            <a:avLst/>
          </a:prstGeom>
          <a:noFill/>
          <a:ln>
            <a:noFill/>
          </a:ln>
        </p:spPr>
        <p:txBody>
          <a:bodyPr spcFirstLastPara="1" wrap="square" lIns="91425" tIns="45700" rIns="91425" bIns="45700" anchor="t" anchorCtr="0">
            <a:normAutofit lnSpcReduction="20000"/>
          </a:bodyPr>
          <a:lstStyle/>
          <a:p>
            <a:pPr marL="227012" lvl="0" indent="-195262" algn="l" rtl="0">
              <a:lnSpc>
                <a:spcPct val="100000"/>
              </a:lnSpc>
              <a:spcBef>
                <a:spcPts val="0"/>
              </a:spcBef>
              <a:spcAft>
                <a:spcPts val="0"/>
              </a:spcAft>
              <a:buClr>
                <a:schemeClr val="accent4"/>
              </a:buClr>
              <a:buSzPts val="2100"/>
              <a:buFont typeface="Arial"/>
              <a:buChar char="•"/>
            </a:pPr>
            <a:r>
              <a:rPr lang="en-US"/>
              <a:t>Complete the following activity for your exit ticket:</a:t>
            </a:r>
            <a:endParaRPr/>
          </a:p>
          <a:p>
            <a:pPr marL="914400" lvl="1" indent="-317500" algn="l" rtl="0">
              <a:lnSpc>
                <a:spcPct val="100000"/>
              </a:lnSpc>
              <a:spcBef>
                <a:spcPts val="0"/>
              </a:spcBef>
              <a:spcAft>
                <a:spcPts val="0"/>
              </a:spcAft>
              <a:buSzPts val="1400"/>
              <a:buFont typeface="Calibri"/>
              <a:buChar char="■"/>
            </a:pPr>
            <a:r>
              <a:rPr lang="en-US"/>
              <a:t>At the top of the first sticky note, write “I Used to Think”</a:t>
            </a:r>
            <a:endParaRPr/>
          </a:p>
          <a:p>
            <a:pPr marL="1371600" lvl="2" indent="-336550" algn="l" rtl="0">
              <a:lnSpc>
                <a:spcPct val="100000"/>
              </a:lnSpc>
              <a:spcBef>
                <a:spcPts val="0"/>
              </a:spcBef>
              <a:spcAft>
                <a:spcPts val="0"/>
              </a:spcAft>
              <a:buSzPts val="1700"/>
              <a:buChar char="•"/>
            </a:pPr>
            <a:r>
              <a:rPr lang="en-US"/>
              <a:t>Write one sentence about something you knew about careers in Esports before attending this session.</a:t>
            </a:r>
            <a:endParaRPr/>
          </a:p>
          <a:p>
            <a:pPr marL="914400" lvl="1" indent="-317500" algn="l" rtl="0">
              <a:lnSpc>
                <a:spcPct val="100000"/>
              </a:lnSpc>
              <a:spcBef>
                <a:spcPts val="0"/>
              </a:spcBef>
              <a:spcAft>
                <a:spcPts val="0"/>
              </a:spcAft>
              <a:buSzPts val="1400"/>
              <a:buFont typeface="Calibri"/>
              <a:buChar char="■"/>
            </a:pPr>
            <a:r>
              <a:rPr lang="en-US"/>
              <a:t>At the top of the second sticky note, write “But Now I Know”</a:t>
            </a:r>
            <a:endParaRPr/>
          </a:p>
          <a:p>
            <a:pPr marL="1371600" lvl="2" indent="-336550" algn="l" rtl="0">
              <a:lnSpc>
                <a:spcPct val="100000"/>
              </a:lnSpc>
              <a:spcBef>
                <a:spcPts val="0"/>
              </a:spcBef>
              <a:spcAft>
                <a:spcPts val="0"/>
              </a:spcAft>
              <a:buSzPts val="1700"/>
              <a:buChar char="•"/>
            </a:pPr>
            <a:r>
              <a:rPr lang="en-US"/>
              <a:t>Write one sentence about something you have learned during the session.</a:t>
            </a:r>
            <a:endParaRPr/>
          </a:p>
          <a:p>
            <a:pPr marL="914400" lvl="1" indent="-317500" algn="l" rtl="0">
              <a:lnSpc>
                <a:spcPct val="100000"/>
              </a:lnSpc>
              <a:spcBef>
                <a:spcPts val="0"/>
              </a:spcBef>
              <a:spcAft>
                <a:spcPts val="0"/>
              </a:spcAft>
              <a:buSzPts val="1400"/>
              <a:buFont typeface="Calibri"/>
              <a:buChar char="■"/>
            </a:pPr>
            <a:r>
              <a:rPr lang="en-US"/>
              <a:t>Place the sticky notes next to each other on the correct posters when you are finished.</a:t>
            </a:r>
            <a:endParaRPr/>
          </a:p>
          <a:p>
            <a:pPr marL="1645836" lvl="7" indent="-60951" algn="l" rtl="0">
              <a:lnSpc>
                <a:spcPct val="100000"/>
              </a:lnSpc>
              <a:spcBef>
                <a:spcPts val="240"/>
              </a:spcBef>
              <a:spcAft>
                <a:spcPts val="0"/>
              </a:spcAft>
              <a:buSzPts val="1200"/>
              <a:buFont typeface="Calibri"/>
              <a:buNone/>
            </a:pPr>
            <a:endParaRPr/>
          </a:p>
        </p:txBody>
      </p:sp>
      <p:sp>
        <p:nvSpPr>
          <p:cNvPr id="134" name="Google Shape;134;p9"/>
          <p:cNvSpPr txBox="1">
            <a:spLocks noGrp="1"/>
          </p:cNvSpPr>
          <p:nvPr>
            <p:ph type="title"/>
          </p:nvPr>
        </p:nvSpPr>
        <p:spPr>
          <a:xfrm>
            <a:off x="579675" y="190625"/>
            <a:ext cx="64767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I Used to Think, But Now I Know</a:t>
            </a:r>
            <a:endParaRPr/>
          </a:p>
        </p:txBody>
      </p:sp>
      <p:pic>
        <p:nvPicPr>
          <p:cNvPr id="135" name="Google Shape;135;p9"/>
          <p:cNvPicPr preferRelativeResize="0"/>
          <p:nvPr/>
        </p:nvPicPr>
        <p:blipFill>
          <a:blip r:embed="rId3">
            <a:alphaModFix/>
          </a:blip>
          <a:stretch>
            <a:fillRect/>
          </a:stretch>
        </p:blipFill>
        <p:spPr>
          <a:xfrm rot="997005">
            <a:off x="6548600" y="1164500"/>
            <a:ext cx="2297451" cy="2297451"/>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theme/theme1.xml><?xml version="1.0" encoding="utf-8"?>
<a:theme xmlns:a="http://schemas.openxmlformats.org/drawingml/2006/main" name="LEARN theme">
  <a:themeElements>
    <a:clrScheme name="LEARN Colors">
      <a:dk1>
        <a:srgbClr val="000000"/>
      </a:dk1>
      <a:lt1>
        <a:srgbClr val="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EARN theme">
  <a:themeElements>
    <a:clrScheme name="LEARN Colors">
      <a:dk1>
        <a:srgbClr val="000000"/>
      </a:dk1>
      <a:lt1>
        <a:srgbClr val="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547</Words>
  <Application>Microsoft Office PowerPoint</Application>
  <PresentationFormat>On-screen Show (16:9)</PresentationFormat>
  <Paragraphs>37</Paragraphs>
  <Slides>8</Slides>
  <Notes>7</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8</vt:i4>
      </vt:variant>
    </vt:vector>
  </HeadingPairs>
  <TitlesOfParts>
    <vt:vector size="13" baseType="lpstr">
      <vt:lpstr>Arial</vt:lpstr>
      <vt:lpstr>Calibri</vt:lpstr>
      <vt:lpstr>Noto Sans Symbols</vt:lpstr>
      <vt:lpstr>LEARN theme</vt:lpstr>
      <vt:lpstr>LEARN theme</vt:lpstr>
      <vt:lpstr>PowerPoint Presentation</vt:lpstr>
      <vt:lpstr>Careers in Gaming and Technology</vt:lpstr>
      <vt:lpstr>Essential Question</vt:lpstr>
      <vt:lpstr>Collective Brain Dump  </vt:lpstr>
      <vt:lpstr>Explore Job Postings</vt:lpstr>
      <vt:lpstr>Gallery Walk</vt:lpstr>
      <vt:lpstr>Insert Gaming and Technology Poster</vt:lpstr>
      <vt:lpstr>I Used to Think, But Now I Know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Eike, Michell L.</dc:creator>
  <cp:lastModifiedBy>Halstied, Laura E.</cp:lastModifiedBy>
  <cp:revision>1</cp:revision>
  <dcterms:created xsi:type="dcterms:W3CDTF">2021-08-30T12:17:31Z</dcterms:created>
  <dcterms:modified xsi:type="dcterms:W3CDTF">2022-06-22T18:36:45Z</dcterms:modified>
</cp:coreProperties>
</file>