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73" r:id="rId10"/>
    <p:sldId id="272" r:id="rId11"/>
    <p:sldId id="265" r:id="rId12"/>
    <p:sldId id="26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7uE7ePE6pZ6mNok7m8OW9iycj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59B03F-2C8E-443D-8F35-CD6816F76538}">
  <a:tblStyle styleId="{EA59B03F-2C8E-443D-8F35-CD6816F7653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23" Type="http://customschemas.google.com/relationships/presentationmetadata" Target="metadata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2046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8055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3AFD8DA1-53C2-49D7-9556-F18F62AF9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607"/>
            <a:ext cx="7940728" cy="29720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767384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confident are you in your understanding of Esports in college? </a:t>
            </a:r>
            <a:endParaRPr dirty="0"/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Write a sentence on the sticky note about your understanding of Esports in college.</a:t>
            </a:r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Add a sentence about what you plan to do next to prepare for Esports in college. </a:t>
            </a:r>
            <a:endParaRPr dirty="0"/>
          </a:p>
        </p:txBody>
      </p:sp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Esports and College</a:t>
            </a:r>
            <a:endParaRPr dirty="0"/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B398554-43BA-4757-BABB-ACB65D053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974" y="1309352"/>
            <a:ext cx="911592" cy="18370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Esports in College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Explain how Esports can be applied during college.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44610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Esports scholarships can help pay for college.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Even if a student qualifies for Oklahoma Promise and FAFSA, they can still earn an Esports scholarship.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Esports scholarships can pay for all of college.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Always, Sometimes, Never True </a:t>
            </a:r>
            <a:endParaRPr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CBB0B23-E8FB-4A89-B5FD-7139A0506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5912">
            <a:off x="6554456" y="1246212"/>
            <a:ext cx="2289007" cy="22890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the handout about Esports in college.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Highlight information important to your understanding of Esports at the college you are reading about. There are four colleges: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Maryville University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University of Oklahoma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Oklahoma City University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Carl Albert State College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endParaRPr lang="en-US"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Be ready to share information about Esports at the college.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Esports and College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Review the cost of attending college.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Review the different types of aid available.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much difference is there between provided aid and cost?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much can be earned from Esports scholarships?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Why is it important to understand the different types of aid available for college?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Esports and College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5323ED2F-5A5B-4A52-8CA4-66F645E1C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917866" cy="4541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5DAF3614-BCF4-415E-8DD0-B7F07A796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910245" cy="462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2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992A40E9-15D3-42A3-A135-E741BA5B5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933107" cy="41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7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211</Words>
  <Application>Microsoft Office PowerPoint</Application>
  <PresentationFormat>On-screen Show (16:9)</PresentationFormat>
  <Paragraphs>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Esports in College</vt:lpstr>
      <vt:lpstr>Lesson Objective</vt:lpstr>
      <vt:lpstr>Always, Sometimes, Never True </vt:lpstr>
      <vt:lpstr>Esports and College</vt:lpstr>
      <vt:lpstr>Esports and College</vt:lpstr>
      <vt:lpstr>PowerPoint Presentation</vt:lpstr>
      <vt:lpstr>PowerPoint Presentation</vt:lpstr>
      <vt:lpstr>PowerPoint Presentation</vt:lpstr>
      <vt:lpstr>PowerPoint Presentation</vt:lpstr>
      <vt:lpstr>Esports and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Halstied, Laura E.</cp:lastModifiedBy>
  <cp:revision>2</cp:revision>
  <dcterms:created xsi:type="dcterms:W3CDTF">2021-08-30T12:17:31Z</dcterms:created>
  <dcterms:modified xsi:type="dcterms:W3CDTF">2022-06-14T21:39:11Z</dcterms:modified>
</cp:coreProperties>
</file>