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7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845"/>
    <p:restoredTop sz="80012"/>
  </p:normalViewPr>
  <p:slideViewPr>
    <p:cSldViewPr snapToGrid="0">
      <p:cViewPr varScale="1">
        <p:scale>
          <a:sx n="87" d="100"/>
          <a:sy n="87" d="100"/>
        </p:scale>
        <p:origin x="184" y="1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2046dd5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Sticky bars. Strategies. https://learn.k20center.ou.edu/strategy/12</a:t>
            </a:r>
            <a:endParaRPr dirty="0"/>
          </a:p>
        </p:txBody>
      </p:sp>
      <p:sp>
        <p:nvSpPr>
          <p:cNvPr id="86" name="Google Shape;86;g372046dd5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2046dd55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Sticky bars. Strategies. https://learn.k20center.ou.edu/strategy/12</a:t>
            </a:r>
            <a:endParaRPr dirty="0"/>
          </a:p>
        </p:txBody>
      </p:sp>
      <p:sp>
        <p:nvSpPr>
          <p:cNvPr id="93" name="Google Shape;93;g372046dd55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BE83055-0A9E-9103-461A-DFA6A309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27BC809C-3BC1-9125-B9D8-C62776D83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DC99D017-A34A-9B91-768F-84259072C1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86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2046dd5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72046dd5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Gist. Strategies. https://learn.k20center.ou.edu/strategy/3289 </a:t>
            </a:r>
            <a:endParaRPr dirty="0"/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107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74C8D2C1-3FC3-E23D-0F79-53F5B4A420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5661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F6C431B-42DC-5C15-F564-845D98BA59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647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4BE3C4D4-8F6E-2B96-26FD-9612216AB5C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F09D5C52-3C02-5B96-DB2C-698F6D1A7E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706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8466F53-1D63-C361-B0C3-69ACBA41D4B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EED4A-4BFC-6341-93CC-C0991812A1CD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3AADA0C4-BF50-5A58-08E6-D8DA4AAA2F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123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D4433BCF-F082-FE15-A752-21646D49DF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A99035-B161-E04C-DE7A-EED6C0D8D7AB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BDD4472E-643B-F03B-F2EB-018BBC3BB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061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DB03F8C7-D93D-5553-6716-7BE9B8E0CEE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2900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52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34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9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5C3CECD7-9E7F-FB0C-78DD-1CC16D1B06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4536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4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166CE8B2-FDD9-23CB-751F-EB16DAF43B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0746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B050DDA0-0C0E-86CD-6935-2B3D62519D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890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CD42BC94-B226-44DD-28BC-C6971478CB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4870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59D564B8-F726-A054-AEE5-DFE26B3311E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736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C4D2511A-3FAB-958B-289A-9A5716C715E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16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93E3C7DC-9094-7F5A-2DC5-177F84EE00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306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00CAC42D-5E8D-FD42-ACB7-6DC716FD0F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41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3A434D-A1A5-A0CC-7C8C-D0B08D1E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9B9306-FE63-F44F-53F4-44AF1F014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93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C5070BD-644E-51C0-9920-6EFFF5F9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4416718-872D-3E16-ED19-0731CDAC4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81BA5-9C5B-B289-DA6E-CB3BA13E818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0697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Sticky Bars</a:t>
            </a:r>
            <a:endParaRPr dirty="0"/>
          </a:p>
        </p:txBody>
      </p:sp>
      <p:sp>
        <p:nvSpPr>
          <p:cNvPr id="89" name="Google Shape;89;p19"/>
          <p:cNvSpPr txBox="1">
            <a:spLocks noGrp="1"/>
          </p:cNvSpPr>
          <p:nvPr>
            <p:ph sz="half" idx="2"/>
          </p:nvPr>
        </p:nvSpPr>
        <p:spPr>
          <a:xfrm>
            <a:off x="628650" y="1370013"/>
            <a:ext cx="39433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Determine your top 3 choices, based on the presentations.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Place the color with the campus that matches your choice.</a:t>
            </a:r>
            <a:endParaRPr dirty="0"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300" y="0"/>
            <a:ext cx="4093950" cy="40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Sticky Bars</a:t>
            </a:r>
            <a:endParaRPr dirty="0"/>
          </a:p>
        </p:txBody>
      </p:sp>
      <p:sp>
        <p:nvSpPr>
          <p:cNvPr id="96" name="Google Shape;96;p20"/>
          <p:cNvSpPr txBox="1">
            <a:spLocks noGrp="1"/>
          </p:cNvSpPr>
          <p:nvPr>
            <p:ph sz="half" idx="2"/>
          </p:nvPr>
        </p:nvSpPr>
        <p:spPr>
          <a:xfrm>
            <a:off x="628649" y="1370013"/>
            <a:ext cx="39433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Char char="●"/>
            </a:pPr>
            <a:r>
              <a:rPr lang="en-US" dirty="0"/>
              <a:t>Determine which you prefer between the campus you researched and the campus you visited.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Char char="●"/>
            </a:pPr>
            <a:r>
              <a:rPr lang="en-US" dirty="0"/>
              <a:t>Place your sticky note with the campus that matches your choice.</a:t>
            </a:r>
            <a:endParaRPr dirty="0"/>
          </a:p>
        </p:txBody>
      </p:sp>
      <p:pic>
        <p:nvPicPr>
          <p:cNvPr id="2" name="Google Shape;90;p19">
            <a:extLst>
              <a:ext uri="{FF2B5EF4-FFF2-40B4-BE49-F238E27FC236}">
                <a16:creationId xmlns:a16="http://schemas.microsoft.com/office/drawing/2014/main" id="{D6DFFC57-3B57-FA73-9774-4DB92E9131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300" y="0"/>
            <a:ext cx="4093950" cy="40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939611" y="559689"/>
            <a:ext cx="4570976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Campus Visit Scavenger Hunt</a:t>
            </a:r>
            <a:endParaRPr dirty="0"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sz="quarter" idx="10"/>
          </p:nvPr>
        </p:nvSpPr>
        <p:spPr>
          <a:xfrm>
            <a:off x="3938944" y="2807732"/>
            <a:ext cx="4570056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Be a Recruiter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ACA53A1-36F3-E547-2C71-06F5F511D082}"/>
              </a:ext>
            </a:extLst>
          </p:cNvPr>
          <p:cNvSpPr/>
          <p:nvPr/>
        </p:nvSpPr>
        <p:spPr>
          <a:xfrm>
            <a:off x="744173" y="1312133"/>
            <a:ext cx="2922311" cy="251923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What is college life like?</a:t>
            </a:r>
            <a:endParaRPr dirty="0"/>
          </a:p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do I need to know about a college before deciding to go there?</a:t>
            </a:r>
            <a:endParaRPr dirty="0"/>
          </a:p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3888" y="209311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sz="quarter" idx="10"/>
          </p:nvPr>
        </p:nvSpPr>
        <p:spPr>
          <a:xfrm>
            <a:off x="623888" y="2110811"/>
            <a:ext cx="7885113" cy="17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Analyze personal goals for life after high school.</a:t>
            </a:r>
            <a:endParaRPr dirty="0"/>
          </a:p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Share important elements to consider about college life.</a:t>
            </a:r>
            <a:endParaRPr dirty="0"/>
          </a:p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Reflect on and share what you are looking for in a college.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483050" y="1278229"/>
            <a:ext cx="6177900" cy="258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sz="5000" dirty="0"/>
              <a:t>What will your life be like after high school?</a:t>
            </a:r>
            <a:endParaRPr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8CE9C431-EF0E-B938-12D3-7CE68862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>
            <a:extLst>
              <a:ext uri="{FF2B5EF4-FFF2-40B4-BE49-F238E27FC236}">
                <a16:creationId xmlns:a16="http://schemas.microsoft.com/office/drawing/2014/main" id="{6CB03D5B-A457-2BA0-CD4F-D18225F50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3050" y="1278229"/>
            <a:ext cx="6177900" cy="258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sz="5000" dirty="0"/>
              <a:t>What are your plans after high school?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358641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Scavenger Hunt</a:t>
            </a:r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Answer all of the questions on the Scavenger Hunt sheet.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Use .</a:t>
            </a:r>
            <a:r>
              <a:rPr lang="en-US" b="1" dirty="0" err="1"/>
              <a:t>edu</a:t>
            </a:r>
            <a:r>
              <a:rPr lang="en-US" dirty="0"/>
              <a:t> and </a:t>
            </a:r>
            <a:r>
              <a:rPr lang="en-US" b="1" dirty="0"/>
              <a:t>.org </a:t>
            </a:r>
            <a:r>
              <a:rPr lang="en-US" dirty="0"/>
              <a:t>sites when possible to find information.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List bonus information at the end of the handout.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Become an expert!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Campus Presentations: Be a Recruiter</a:t>
            </a:r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Six slides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Essential information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Act like an admissions recruiter</a:t>
            </a:r>
            <a:endParaRPr dirty="0"/>
          </a:p>
          <a:p>
            <a:pPr marL="914400" lvl="1" indent="-356616" algn="l" rtl="0">
              <a:spcAft>
                <a:spcPts val="0"/>
              </a:spcAft>
              <a:buSzPts val="2600"/>
              <a:buFont typeface="System Font Regular"/>
              <a:buChar char="○"/>
            </a:pPr>
            <a:r>
              <a:rPr lang="en-US" dirty="0"/>
              <a:t>Pitch the school</a:t>
            </a:r>
            <a:endParaRPr dirty="0"/>
          </a:p>
          <a:p>
            <a:pPr marL="914400" lvl="1" indent="-356616" algn="l" rtl="0">
              <a:spcAft>
                <a:spcPts val="0"/>
              </a:spcAft>
              <a:buSzPts val="2600"/>
              <a:buFont typeface="System Font Regular"/>
              <a:buChar char="○"/>
            </a:pPr>
            <a:r>
              <a:rPr lang="en-US" dirty="0"/>
              <a:t>Engage your audience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Campus Gist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sz="half" idx="2"/>
          </p:nvPr>
        </p:nvSpPr>
        <p:spPr>
          <a:xfrm>
            <a:off x="628650" y="1370013"/>
            <a:ext cx="3404966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 dirty="0"/>
              <a:t>Write a one or two sentence summary for each college presentation.</a:t>
            </a:r>
            <a:endParaRPr dirty="0"/>
          </a:p>
        </p:txBody>
      </p:sp>
      <p:pic>
        <p:nvPicPr>
          <p:cNvPr id="83" name="Google Shape;83;p18" title="G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515" y="1793700"/>
            <a:ext cx="4444383" cy="15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43</TotalTime>
  <Words>286</Words>
  <Application>Microsoft Macintosh PowerPoint</Application>
  <PresentationFormat>On-screen Show (16:9)</PresentationFormat>
  <Paragraphs>33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Noto Sans Symbols</vt:lpstr>
      <vt:lpstr>NTR</vt:lpstr>
      <vt:lpstr>System Font Regular</vt:lpstr>
      <vt:lpstr>Wingdings</vt:lpstr>
      <vt:lpstr>Custom Design</vt:lpstr>
      <vt:lpstr>1_Custom Design</vt:lpstr>
      <vt:lpstr>PowerPoint Presentation</vt:lpstr>
      <vt:lpstr>Campus Visit Scavenger Hunt</vt:lpstr>
      <vt:lpstr>Essential Questions</vt:lpstr>
      <vt:lpstr>Lesson Objectives</vt:lpstr>
      <vt:lpstr>What will your life be like after high school?</vt:lpstr>
      <vt:lpstr>What are your plans after high school?</vt:lpstr>
      <vt:lpstr>Scavenger Hunt</vt:lpstr>
      <vt:lpstr>Campus Presentations: Be a Recruiter</vt:lpstr>
      <vt:lpstr>Campus Gist</vt:lpstr>
      <vt:lpstr>Sticky Bars</vt:lpstr>
      <vt:lpstr>Sticky Bars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Visit Scavenger Hunt</dc:title>
  <dc:subject/>
  <dc:creator>K20 Center</dc:creator>
  <cp:keywords/>
  <dc:description/>
  <cp:lastModifiedBy>Finley-Combs, Elsa C.</cp:lastModifiedBy>
  <cp:revision>7</cp:revision>
  <dcterms:modified xsi:type="dcterms:W3CDTF">2025-09-25T14:12:54Z</dcterms:modified>
  <cp:category/>
</cp:coreProperties>
</file>