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9" r:id="rId1"/>
    <p:sldMasterId id="2147483703" r:id="rId2"/>
  </p:sldMasterIdLst>
  <p:notesMasterIdLst>
    <p:notesMasterId r:id="rId10"/>
  </p:notesMasterIdLst>
  <p:sldIdLst>
    <p:sldId id="256" r:id="rId3"/>
    <p:sldId id="261" r:id="rId4"/>
    <p:sldId id="257" r:id="rId5"/>
    <p:sldId id="258" r:id="rId6"/>
    <p:sldId id="259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25" autoAdjust="0"/>
    <p:restoredTop sz="88942"/>
  </p:normalViewPr>
  <p:slideViewPr>
    <p:cSldViewPr snapToGrid="0">
      <p:cViewPr varScale="1">
        <p:scale>
          <a:sx n="95" d="100"/>
          <a:sy n="95" d="100"/>
        </p:scale>
        <p:origin x="3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B2830-DE2E-414F-99AC-7C10C58C41B0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8D33D-8E62-8C43-B2CA-3BDDBA507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8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whole slide</a:t>
            </a:r>
            <a:r>
              <a:rPr lang="en-US" baseline="0" dirty="0" smtClean="0"/>
              <a:t> show will need to be modified based on your sites opportunities and resources.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8D33D-8E62-8C43-B2CA-3BDDBA507E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61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8D33D-8E62-8C43-B2CA-3BDDBA507E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03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will be modified. Your site</a:t>
            </a:r>
            <a:r>
              <a:rPr lang="en-US" baseline="0" dirty="0" smtClean="0"/>
              <a:t> might not be able to provide free Chromebook or calculators, but it is important to have some type of incentives for students.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8D33D-8E62-8C43-B2CA-3BDDBA507E0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44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8D33D-8E62-8C43-B2CA-3BDDBA507E0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8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0" y="3783600"/>
            <a:ext cx="4611600" cy="3074400"/>
            <a:chOff x="310150" y="-217625"/>
            <a:chExt cx="3458700" cy="2305800"/>
          </a:xfrm>
        </p:grpSpPr>
        <p:grpSp>
          <p:nvGrpSpPr>
            <p:cNvPr id="11" name="Shape 11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2" name="Shape 12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3" name="Shape 13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4" name="Shape 14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5" name="Shape 15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7" name="Shape 17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9" name="Shape 19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0" name="Shape 20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3" name="Shape 23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4" name="Shape 24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  <p:grpSp>
        <p:nvGrpSpPr>
          <p:cNvPr id="25" name="Shape 25"/>
          <p:cNvGrpSpPr/>
          <p:nvPr/>
        </p:nvGrpSpPr>
        <p:grpSpPr>
          <a:xfrm rot="10800000">
            <a:off x="7580400" y="0"/>
            <a:ext cx="4611600" cy="3074400"/>
            <a:chOff x="803750" y="-275225"/>
            <a:chExt cx="3458700" cy="2305800"/>
          </a:xfrm>
        </p:grpSpPr>
        <p:grpSp>
          <p:nvGrpSpPr>
            <p:cNvPr id="26" name="Shape 26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27" name="Shape 2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8" name="Shape 2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9" name="Shape 2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0" name="Shape 3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1" name="Shape 3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2" name="Shape 3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33" name="Shape 3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4" name="Shape 3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5" name="Shape 3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6" name="Shape 3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7" name="Shape 3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8" name="Shape 3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9" name="Shape 3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  <p:pic>
        <p:nvPicPr>
          <p:cNvPr id="40" name="Shape 4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957534" y="2690134"/>
            <a:ext cx="6276932" cy="14777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/>
        </p:nvSpPr>
        <p:spPr>
          <a:xfrm>
            <a:off x="0" y="6610967"/>
            <a:ext cx="12192000" cy="247200"/>
          </a:xfrm>
          <a:prstGeom prst="rect">
            <a:avLst/>
          </a:prstGeom>
          <a:solidFill>
            <a:srgbClr val="383838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grpSp>
        <p:nvGrpSpPr>
          <p:cNvPr id="175" name="Shape 175"/>
          <p:cNvGrpSpPr/>
          <p:nvPr/>
        </p:nvGrpSpPr>
        <p:grpSpPr>
          <a:xfrm rot="10800000" flipH="1">
            <a:off x="7580400" y="3783600"/>
            <a:ext cx="4611600" cy="3074400"/>
            <a:chOff x="5685300" y="0"/>
            <a:chExt cx="3458700" cy="2305800"/>
          </a:xfrm>
        </p:grpSpPr>
        <p:grpSp>
          <p:nvGrpSpPr>
            <p:cNvPr id="176" name="Shape 176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77" name="Shape 17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78" name="Shape 17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79" name="Shape 17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80" name="Shape 18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81" name="Shape 18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82" name="Shape 18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183" name="Shape 183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84" name="Shape 18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1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85" name="Shape 18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88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86" name="Shape 18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37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87" name="Shape 18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2730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88" name="Shape 18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1269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89" name="Shape 18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4192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srgbClr val="F3F3F3"/>
                </a:solidFill>
              </a:rPr>
              <a:pPr/>
              <a:t>‹#›</a:t>
            </a:fld>
            <a:endParaRPr lang="en">
              <a:solidFill>
                <a:srgbClr val="F3F3F3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red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/>
        </p:nvSpPr>
        <p:spPr>
          <a:xfrm>
            <a:off x="0" y="6610967"/>
            <a:ext cx="12192000" cy="247200"/>
          </a:xfrm>
          <a:prstGeom prst="rect">
            <a:avLst/>
          </a:prstGeom>
          <a:solidFill>
            <a:srgbClr val="6B1214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grpSp>
        <p:nvGrpSpPr>
          <p:cNvPr id="195" name="Shape 195"/>
          <p:cNvGrpSpPr/>
          <p:nvPr/>
        </p:nvGrpSpPr>
        <p:grpSpPr>
          <a:xfrm flipH="1">
            <a:off x="7580400" y="3783600"/>
            <a:ext cx="4611600" cy="3074400"/>
            <a:chOff x="310150" y="-217625"/>
            <a:chExt cx="3458700" cy="2305800"/>
          </a:xfrm>
        </p:grpSpPr>
        <p:grpSp>
          <p:nvGrpSpPr>
            <p:cNvPr id="196" name="Shape 196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97" name="Shape 19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98" name="Shape 19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99" name="Shape 19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00" name="Shape 20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01" name="Shape 20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02" name="Shape 20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204" name="Shape 20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05" name="Shape 20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06" name="Shape 20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07" name="Shape 20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08" name="Shape 20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09" name="Shape 20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71D20"/>
              </a:buClr>
              <a:defRPr>
                <a:solidFill>
                  <a:srgbClr val="971D20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srgbClr val="F3F3F3"/>
                </a:solidFill>
              </a:rPr>
              <a:pPr/>
              <a:t>‹#›</a:t>
            </a:fld>
            <a:endParaRPr lang="en">
              <a:solidFill>
                <a:srgbClr val="F3F3F3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blue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/>
        </p:nvSpPr>
        <p:spPr>
          <a:xfrm>
            <a:off x="0" y="6610967"/>
            <a:ext cx="12192000" cy="247200"/>
          </a:xfrm>
          <a:prstGeom prst="rect">
            <a:avLst/>
          </a:prstGeom>
          <a:solidFill>
            <a:srgbClr val="1A2836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grpSp>
        <p:nvGrpSpPr>
          <p:cNvPr id="215" name="Shape 215"/>
          <p:cNvGrpSpPr/>
          <p:nvPr/>
        </p:nvGrpSpPr>
        <p:grpSpPr>
          <a:xfrm flipH="1">
            <a:off x="7580400" y="3783767"/>
            <a:ext cx="4611600" cy="3074400"/>
            <a:chOff x="803750" y="-275225"/>
            <a:chExt cx="3458700" cy="2305800"/>
          </a:xfrm>
        </p:grpSpPr>
        <p:grpSp>
          <p:nvGrpSpPr>
            <p:cNvPr id="216" name="Shape 216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217" name="Shape 21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18" name="Shape 21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19" name="Shape 21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20" name="Shape 22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21" name="Shape 22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22" name="Shape 22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224" name="Shape 22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25" name="Shape 22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26" name="Shape 22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27" name="Shape 22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28" name="Shape 22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29" name="Shape 22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1A2836"/>
              </a:buClr>
              <a:defRPr>
                <a:solidFill>
                  <a:srgbClr val="1A2836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2" name="Shape 232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srgbClr val="F3F3F3"/>
                </a:solidFill>
              </a:rPr>
              <a:pPr/>
              <a:t>‹#›</a:t>
            </a:fld>
            <a:endParaRPr lang="en">
              <a:solidFill>
                <a:srgbClr val="F3F3F3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yellow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/>
        </p:nvSpPr>
        <p:spPr>
          <a:xfrm>
            <a:off x="0" y="6610967"/>
            <a:ext cx="12192000" cy="247200"/>
          </a:xfrm>
          <a:prstGeom prst="rect">
            <a:avLst/>
          </a:prstGeom>
          <a:solidFill>
            <a:srgbClr val="9A8219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grpSp>
        <p:nvGrpSpPr>
          <p:cNvPr id="235" name="Shape 235"/>
          <p:cNvGrpSpPr/>
          <p:nvPr/>
        </p:nvGrpSpPr>
        <p:grpSpPr>
          <a:xfrm rot="10800000" flipH="1">
            <a:off x="7580400" y="3783600"/>
            <a:ext cx="4611600" cy="3074400"/>
            <a:chOff x="5685300" y="0"/>
            <a:chExt cx="3458700" cy="2305800"/>
          </a:xfrm>
        </p:grpSpPr>
        <p:grpSp>
          <p:nvGrpSpPr>
            <p:cNvPr id="236" name="Shape 236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37" name="Shape 23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38" name="Shape 23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39" name="Shape 23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40" name="Shape 24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41" name="Shape 24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42" name="Shape 24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44" name="Shape 24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45" name="Shape 24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46" name="Shape 24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47" name="Shape 24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48" name="Shape 24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49" name="Shape 24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A8219"/>
              </a:buClr>
              <a:defRPr>
                <a:solidFill>
                  <a:srgbClr val="9A8219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2" name="Shape 252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srgbClr val="434343"/>
                </a:solidFill>
              </a:rPr>
              <a:pPr/>
              <a:t>‹#›</a:t>
            </a:fld>
            <a:endParaRPr lang="en">
              <a:solidFill>
                <a:srgbClr val="434343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67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6" name="Shape 256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67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7" name="Shape 257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258" name="Shape 258"/>
          <p:cNvSpPr/>
          <p:nvPr/>
        </p:nvSpPr>
        <p:spPr>
          <a:xfrm rot="10800000">
            <a:off x="0" y="0"/>
            <a:ext cx="12192000" cy="247200"/>
          </a:xfrm>
          <a:prstGeom prst="rect">
            <a:avLst/>
          </a:prstGeom>
          <a:solidFill>
            <a:srgbClr val="383838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grpSp>
        <p:nvGrpSpPr>
          <p:cNvPr id="259" name="Shape 259"/>
          <p:cNvGrpSpPr/>
          <p:nvPr/>
        </p:nvGrpSpPr>
        <p:grpSpPr>
          <a:xfrm>
            <a:off x="7580400" y="167"/>
            <a:ext cx="4611600" cy="3074400"/>
            <a:chOff x="5685300" y="0"/>
            <a:chExt cx="3458700" cy="2305800"/>
          </a:xfrm>
        </p:grpSpPr>
        <p:grpSp>
          <p:nvGrpSpPr>
            <p:cNvPr id="260" name="Shape 260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61" name="Shape 26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62" name="Shape 26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63" name="Shape 26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64" name="Shape 26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65" name="Shape 26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66" name="Shape 26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267" name="Shape 267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68" name="Shape 268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1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69" name="Shape 269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88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70" name="Shape 270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37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71" name="Shape 271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2730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72" name="Shape 272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1269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73" name="Shape 273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4192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rgbClr val="383838"/>
        </a:solidFill>
        <a:effectLst/>
      </p:bgPr>
    </p:bg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" name="Shape 275"/>
          <p:cNvGrpSpPr/>
          <p:nvPr/>
        </p:nvGrpSpPr>
        <p:grpSpPr>
          <a:xfrm rot="10800000">
            <a:off x="7580400" y="0"/>
            <a:ext cx="4611600" cy="3074400"/>
            <a:chOff x="3274650" y="-614875"/>
            <a:chExt cx="3458700" cy="2305800"/>
          </a:xfrm>
        </p:grpSpPr>
        <p:sp>
          <p:nvSpPr>
            <p:cNvPr id="276" name="Shape 276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277" name="Shape 277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278" name="Shape 278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279" name="Shape 279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280" name="Shape 280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281" name="Shape 281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</p:grpSp>
      <p:grpSp>
        <p:nvGrpSpPr>
          <p:cNvPr id="282" name="Shape 282"/>
          <p:cNvGrpSpPr/>
          <p:nvPr/>
        </p:nvGrpSpPr>
        <p:grpSpPr>
          <a:xfrm>
            <a:off x="-209" y="5030159"/>
            <a:ext cx="2741596" cy="1827731"/>
            <a:chOff x="3274650" y="-614875"/>
            <a:chExt cx="3458700" cy="2305800"/>
          </a:xfrm>
        </p:grpSpPr>
        <p:sp>
          <p:nvSpPr>
            <p:cNvPr id="283" name="Shape 283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284" name="Shape 284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285" name="Shape 285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286" name="Shape 286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287" name="Shape 287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288" name="Shape 288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</p:grpSp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64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buSzPct val="100000"/>
              <a:defRPr sz="6400"/>
            </a:lvl2pPr>
            <a:lvl3pPr lvl="2">
              <a:spcBef>
                <a:spcPts val="0"/>
              </a:spcBef>
              <a:buSzPct val="100000"/>
              <a:defRPr sz="6400"/>
            </a:lvl3pPr>
            <a:lvl4pPr lvl="3">
              <a:spcBef>
                <a:spcPts val="0"/>
              </a:spcBef>
              <a:buSzPct val="100000"/>
              <a:defRPr sz="6400"/>
            </a:lvl4pPr>
            <a:lvl5pPr lvl="4">
              <a:spcBef>
                <a:spcPts val="0"/>
              </a:spcBef>
              <a:buSzPct val="100000"/>
              <a:defRPr sz="6400"/>
            </a:lvl5pPr>
            <a:lvl6pPr lvl="5">
              <a:spcBef>
                <a:spcPts val="0"/>
              </a:spcBef>
              <a:buSzPct val="100000"/>
              <a:defRPr sz="6400"/>
            </a:lvl6pPr>
            <a:lvl7pPr lvl="6">
              <a:spcBef>
                <a:spcPts val="0"/>
              </a:spcBef>
              <a:buSzPct val="100000"/>
              <a:defRPr sz="6400"/>
            </a:lvl7pPr>
            <a:lvl8pPr lvl="7">
              <a:spcBef>
                <a:spcPts val="0"/>
              </a:spcBef>
              <a:buSzPct val="100000"/>
              <a:defRPr sz="6400"/>
            </a:lvl8pPr>
            <a:lvl9pPr lvl="8">
              <a:spcBef>
                <a:spcPts val="0"/>
              </a:spcBef>
              <a:buSzPct val="100000"/>
              <a:defRPr sz="64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90" name="Shape 290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 red">
    <p:bg>
      <p:bgPr>
        <a:solidFill>
          <a:srgbClr val="6B1214"/>
        </a:solidFill>
        <a:effectLst/>
      </p:bgPr>
    </p:bg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64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SzPct val="100000"/>
              <a:defRPr sz="6400"/>
            </a:lvl2pPr>
            <a:lvl3pPr lvl="2" rtl="0">
              <a:spcBef>
                <a:spcPts val="0"/>
              </a:spcBef>
              <a:buSzPct val="100000"/>
              <a:defRPr sz="6400"/>
            </a:lvl3pPr>
            <a:lvl4pPr lvl="3" rtl="0">
              <a:spcBef>
                <a:spcPts val="0"/>
              </a:spcBef>
              <a:buSzPct val="100000"/>
              <a:defRPr sz="6400"/>
            </a:lvl4pPr>
            <a:lvl5pPr lvl="4" rtl="0">
              <a:spcBef>
                <a:spcPts val="0"/>
              </a:spcBef>
              <a:buSzPct val="100000"/>
              <a:defRPr sz="6400"/>
            </a:lvl5pPr>
            <a:lvl6pPr lvl="5" rtl="0">
              <a:spcBef>
                <a:spcPts val="0"/>
              </a:spcBef>
              <a:buSzPct val="100000"/>
              <a:defRPr sz="6400"/>
            </a:lvl6pPr>
            <a:lvl7pPr lvl="6" rtl="0">
              <a:spcBef>
                <a:spcPts val="0"/>
              </a:spcBef>
              <a:buSzPct val="100000"/>
              <a:defRPr sz="6400"/>
            </a:lvl7pPr>
            <a:lvl8pPr lvl="7" rtl="0">
              <a:spcBef>
                <a:spcPts val="0"/>
              </a:spcBef>
              <a:buSzPct val="100000"/>
              <a:defRPr sz="6400"/>
            </a:lvl8pPr>
            <a:lvl9pPr lvl="8" rtl="0">
              <a:spcBef>
                <a:spcPts val="0"/>
              </a:spcBef>
              <a:buSzPct val="100000"/>
              <a:defRPr sz="64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93" name="Shape 293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294" name="Shape 294"/>
          <p:cNvGrpSpPr/>
          <p:nvPr/>
        </p:nvGrpSpPr>
        <p:grpSpPr>
          <a:xfrm rot="10800000">
            <a:off x="7580400" y="0"/>
            <a:ext cx="4611600" cy="3074400"/>
            <a:chOff x="310150" y="-217625"/>
            <a:chExt cx="3458700" cy="2305800"/>
          </a:xfrm>
        </p:grpSpPr>
        <p:grpSp>
          <p:nvGrpSpPr>
            <p:cNvPr id="295" name="Shape 295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296" name="Shape 296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97" name="Shape 297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98" name="Shape 298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99" name="Shape 299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00" name="Shape 300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01" name="Shape 301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302" name="Shape 302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303" name="Shape 303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04" name="Shape 304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05" name="Shape 305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06" name="Shape 306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07" name="Shape 307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08" name="Shape 308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  <p:grpSp>
        <p:nvGrpSpPr>
          <p:cNvPr id="309" name="Shape 309"/>
          <p:cNvGrpSpPr/>
          <p:nvPr/>
        </p:nvGrpSpPr>
        <p:grpSpPr>
          <a:xfrm>
            <a:off x="1129" y="5001704"/>
            <a:ext cx="2766959" cy="1844640"/>
            <a:chOff x="310150" y="-217625"/>
            <a:chExt cx="3458700" cy="2305800"/>
          </a:xfrm>
        </p:grpSpPr>
        <p:grpSp>
          <p:nvGrpSpPr>
            <p:cNvPr id="310" name="Shape 310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311" name="Shape 31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12" name="Shape 31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13" name="Shape 31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14" name="Shape 31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15" name="Shape 31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16" name="Shape 31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317" name="Shape 317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318" name="Shape 318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19" name="Shape 319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20" name="Shape 320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21" name="Shape 321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22" name="Shape 322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23" name="Shape 323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 blue">
    <p:bg>
      <p:bgPr>
        <a:solidFill>
          <a:srgbClr val="1A2836"/>
        </a:solidFill>
        <a:effectLst/>
      </p:bgPr>
    </p:bg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64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SzPct val="100000"/>
              <a:defRPr sz="6400"/>
            </a:lvl2pPr>
            <a:lvl3pPr lvl="2" rtl="0">
              <a:spcBef>
                <a:spcPts val="0"/>
              </a:spcBef>
              <a:buSzPct val="100000"/>
              <a:defRPr sz="6400"/>
            </a:lvl3pPr>
            <a:lvl4pPr lvl="3" rtl="0">
              <a:spcBef>
                <a:spcPts val="0"/>
              </a:spcBef>
              <a:buSzPct val="100000"/>
              <a:defRPr sz="6400"/>
            </a:lvl4pPr>
            <a:lvl5pPr lvl="4" rtl="0">
              <a:spcBef>
                <a:spcPts val="0"/>
              </a:spcBef>
              <a:buSzPct val="100000"/>
              <a:defRPr sz="6400"/>
            </a:lvl5pPr>
            <a:lvl6pPr lvl="5" rtl="0">
              <a:spcBef>
                <a:spcPts val="0"/>
              </a:spcBef>
              <a:buSzPct val="100000"/>
              <a:defRPr sz="6400"/>
            </a:lvl6pPr>
            <a:lvl7pPr lvl="6" rtl="0">
              <a:spcBef>
                <a:spcPts val="0"/>
              </a:spcBef>
              <a:buSzPct val="100000"/>
              <a:defRPr sz="6400"/>
            </a:lvl7pPr>
            <a:lvl8pPr lvl="7" rtl="0">
              <a:spcBef>
                <a:spcPts val="0"/>
              </a:spcBef>
              <a:buSzPct val="100000"/>
              <a:defRPr sz="6400"/>
            </a:lvl8pPr>
            <a:lvl9pPr lvl="8" rtl="0">
              <a:spcBef>
                <a:spcPts val="0"/>
              </a:spcBef>
              <a:buSzPct val="100000"/>
              <a:defRPr sz="64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26" name="Shape 326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327" name="Shape 327"/>
          <p:cNvGrpSpPr/>
          <p:nvPr/>
        </p:nvGrpSpPr>
        <p:grpSpPr>
          <a:xfrm rot="10800000">
            <a:off x="7580400" y="0"/>
            <a:ext cx="4611600" cy="3074400"/>
            <a:chOff x="803750" y="-275225"/>
            <a:chExt cx="3458700" cy="2305800"/>
          </a:xfrm>
        </p:grpSpPr>
        <p:grpSp>
          <p:nvGrpSpPr>
            <p:cNvPr id="328" name="Shape 328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29" name="Shape 329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30" name="Shape 330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31" name="Shape 331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32" name="Shape 332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33" name="Shape 333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34" name="Shape 334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335" name="Shape 335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36" name="Shape 336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37" name="Shape 337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38" name="Shape 338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39" name="Shape 339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40" name="Shape 340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41" name="Shape 341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  <p:grpSp>
        <p:nvGrpSpPr>
          <p:cNvPr id="342" name="Shape 342"/>
          <p:cNvGrpSpPr/>
          <p:nvPr/>
        </p:nvGrpSpPr>
        <p:grpSpPr>
          <a:xfrm>
            <a:off x="1073" y="5009804"/>
            <a:ext cx="2754508" cy="1836339"/>
            <a:chOff x="803750" y="-275225"/>
            <a:chExt cx="3458700" cy="2305800"/>
          </a:xfrm>
        </p:grpSpPr>
        <p:grpSp>
          <p:nvGrpSpPr>
            <p:cNvPr id="343" name="Shape 34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44" name="Shape 34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45" name="Shape 34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46" name="Shape 34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47" name="Shape 34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48" name="Shape 34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49" name="Shape 34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350" name="Shape 350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51" name="Shape 35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52" name="Shape 35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53" name="Shape 35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54" name="Shape 35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55" name="Shape 35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56" name="Shape 35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 yellow">
    <p:bg>
      <p:bgPr>
        <a:solidFill>
          <a:srgbClr val="9A8219"/>
        </a:solidFill>
        <a:effectLst/>
      </p:bgPr>
    </p:bg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64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SzPct val="100000"/>
              <a:defRPr sz="6400"/>
            </a:lvl2pPr>
            <a:lvl3pPr lvl="2" rtl="0">
              <a:spcBef>
                <a:spcPts val="0"/>
              </a:spcBef>
              <a:buSzPct val="100000"/>
              <a:defRPr sz="6400"/>
            </a:lvl3pPr>
            <a:lvl4pPr lvl="3" rtl="0">
              <a:spcBef>
                <a:spcPts val="0"/>
              </a:spcBef>
              <a:buSzPct val="100000"/>
              <a:defRPr sz="6400"/>
            </a:lvl4pPr>
            <a:lvl5pPr lvl="4" rtl="0">
              <a:spcBef>
                <a:spcPts val="0"/>
              </a:spcBef>
              <a:buSzPct val="100000"/>
              <a:defRPr sz="6400"/>
            </a:lvl5pPr>
            <a:lvl6pPr lvl="5" rtl="0">
              <a:spcBef>
                <a:spcPts val="0"/>
              </a:spcBef>
              <a:buSzPct val="100000"/>
              <a:defRPr sz="6400"/>
            </a:lvl6pPr>
            <a:lvl7pPr lvl="6" rtl="0">
              <a:spcBef>
                <a:spcPts val="0"/>
              </a:spcBef>
              <a:buSzPct val="100000"/>
              <a:defRPr sz="6400"/>
            </a:lvl7pPr>
            <a:lvl8pPr lvl="7" rtl="0">
              <a:spcBef>
                <a:spcPts val="0"/>
              </a:spcBef>
              <a:buSzPct val="100000"/>
              <a:defRPr sz="6400"/>
            </a:lvl8pPr>
            <a:lvl9pPr lvl="8" rtl="0">
              <a:spcBef>
                <a:spcPts val="0"/>
              </a:spcBef>
              <a:buSzPct val="100000"/>
              <a:defRPr sz="64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59" name="Shape 359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360" name="Shape 360"/>
          <p:cNvGrpSpPr/>
          <p:nvPr/>
        </p:nvGrpSpPr>
        <p:grpSpPr>
          <a:xfrm>
            <a:off x="7580400" y="0"/>
            <a:ext cx="4611600" cy="3074400"/>
            <a:chOff x="5685300" y="0"/>
            <a:chExt cx="3458700" cy="2305800"/>
          </a:xfrm>
        </p:grpSpPr>
        <p:grpSp>
          <p:nvGrpSpPr>
            <p:cNvPr id="361" name="Shape 361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362" name="Shape 362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63" name="Shape 363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64" name="Shape 364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65" name="Shape 365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66" name="Shape 366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67" name="Shape 367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368" name="Shape 368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369" name="Shape 369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70" name="Shape 370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71" name="Shape 371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72" name="Shape 372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73" name="Shape 373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74" name="Shape 374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  <p:grpSp>
        <p:nvGrpSpPr>
          <p:cNvPr id="375" name="Shape 375"/>
          <p:cNvGrpSpPr/>
          <p:nvPr/>
        </p:nvGrpSpPr>
        <p:grpSpPr>
          <a:xfrm rot="10800000">
            <a:off x="-64" y="4982426"/>
            <a:ext cx="2795551" cy="1863700"/>
            <a:chOff x="5685300" y="0"/>
            <a:chExt cx="3458700" cy="2305800"/>
          </a:xfrm>
        </p:grpSpPr>
        <p:grpSp>
          <p:nvGrpSpPr>
            <p:cNvPr id="376" name="Shape 376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377" name="Shape 37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78" name="Shape 37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79" name="Shape 37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80" name="Shape 38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81" name="Shape 38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82" name="Shape 38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383" name="Shape 383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384" name="Shape 38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85" name="Shape 38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86" name="Shape 38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87" name="Shape 38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88" name="Shape 38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89" name="Shape 38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/>
          <p:nvPr/>
        </p:nvSpPr>
        <p:spPr>
          <a:xfrm>
            <a:off x="0" y="-167"/>
            <a:ext cx="6096000" cy="6858000"/>
          </a:xfrm>
          <a:prstGeom prst="rect">
            <a:avLst/>
          </a:prstGeom>
          <a:solidFill>
            <a:srgbClr val="383838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92" name="Shape 392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93" name="Shape 393"/>
          <p:cNvSpPr txBox="1">
            <a:spLocks noGrp="1"/>
          </p:cNvSpPr>
          <p:nvPr>
            <p:ph type="title"/>
          </p:nvPr>
        </p:nvSpPr>
        <p:spPr>
          <a:xfrm>
            <a:off x="354000" y="965433"/>
            <a:ext cx="5393600" cy="197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56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SzPct val="100000"/>
              <a:defRPr sz="5600"/>
            </a:lvl2pPr>
            <a:lvl3pPr lvl="2" algn="ctr">
              <a:spcBef>
                <a:spcPts val="0"/>
              </a:spcBef>
              <a:buSzPct val="100000"/>
              <a:defRPr sz="5600"/>
            </a:lvl3pPr>
            <a:lvl4pPr lvl="3" algn="ctr">
              <a:spcBef>
                <a:spcPts val="0"/>
              </a:spcBef>
              <a:buSzPct val="100000"/>
              <a:defRPr sz="5600"/>
            </a:lvl4pPr>
            <a:lvl5pPr lvl="4" algn="ctr">
              <a:spcBef>
                <a:spcPts val="0"/>
              </a:spcBef>
              <a:buSzPct val="100000"/>
              <a:defRPr sz="5600"/>
            </a:lvl5pPr>
            <a:lvl6pPr lvl="5" algn="ctr">
              <a:spcBef>
                <a:spcPts val="0"/>
              </a:spcBef>
              <a:buSzPct val="100000"/>
              <a:defRPr sz="5600"/>
            </a:lvl6pPr>
            <a:lvl7pPr lvl="6" algn="ctr">
              <a:spcBef>
                <a:spcPts val="0"/>
              </a:spcBef>
              <a:buSzPct val="100000"/>
              <a:defRPr sz="5600"/>
            </a:lvl7pPr>
            <a:lvl8pPr lvl="7" algn="ctr">
              <a:spcBef>
                <a:spcPts val="0"/>
              </a:spcBef>
              <a:buSzPct val="100000"/>
              <a:defRPr sz="5600"/>
            </a:lvl8pPr>
            <a:lvl9pPr lvl="8" algn="ctr">
              <a:spcBef>
                <a:spcPts val="0"/>
              </a:spcBef>
              <a:buSzPct val="100000"/>
              <a:defRPr sz="56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94" name="Shape 394"/>
          <p:cNvSpPr txBox="1">
            <a:spLocks noGrp="1"/>
          </p:cNvSpPr>
          <p:nvPr>
            <p:ph type="subTitle" idx="1"/>
          </p:nvPr>
        </p:nvSpPr>
        <p:spPr>
          <a:xfrm>
            <a:off x="354000" y="3058633"/>
            <a:ext cx="5393600" cy="1646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ct val="100000"/>
              <a:buNone/>
              <a:defRPr sz="2800">
                <a:solidFill>
                  <a:srgbClr val="D9D9D9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95" name="Shape 395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6" name="Shape 396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397" name="Shape 397"/>
          <p:cNvGrpSpPr/>
          <p:nvPr/>
        </p:nvGrpSpPr>
        <p:grpSpPr>
          <a:xfrm>
            <a:off x="0" y="3783600"/>
            <a:ext cx="4611600" cy="3074400"/>
            <a:chOff x="3274650" y="-614875"/>
            <a:chExt cx="3458700" cy="2305800"/>
          </a:xfrm>
        </p:grpSpPr>
        <p:sp>
          <p:nvSpPr>
            <p:cNvPr id="398" name="Shape 398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399" name="Shape 399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00" name="Shape 400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01" name="Shape 401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02" name="Shape 402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03" name="Shape 403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</p:grp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 gray">
    <p:bg>
      <p:bgPr>
        <a:solidFill>
          <a:srgbClr val="43434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6933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SzPct val="100000"/>
              <a:defRPr sz="6933"/>
            </a:lvl2pPr>
            <a:lvl3pPr lvl="2" algn="ctr">
              <a:spcBef>
                <a:spcPts val="0"/>
              </a:spcBef>
              <a:buSzPct val="100000"/>
              <a:defRPr sz="6933"/>
            </a:lvl3pPr>
            <a:lvl4pPr lvl="3" algn="ctr">
              <a:spcBef>
                <a:spcPts val="0"/>
              </a:spcBef>
              <a:buSzPct val="100000"/>
              <a:defRPr sz="6933"/>
            </a:lvl4pPr>
            <a:lvl5pPr lvl="4" algn="ctr">
              <a:spcBef>
                <a:spcPts val="0"/>
              </a:spcBef>
              <a:buSzPct val="100000"/>
              <a:defRPr sz="6933"/>
            </a:lvl5pPr>
            <a:lvl6pPr lvl="5" algn="ctr">
              <a:spcBef>
                <a:spcPts val="0"/>
              </a:spcBef>
              <a:buSzPct val="100000"/>
              <a:defRPr sz="6933"/>
            </a:lvl6pPr>
            <a:lvl7pPr lvl="6" algn="ctr">
              <a:spcBef>
                <a:spcPts val="0"/>
              </a:spcBef>
              <a:buSzPct val="100000"/>
              <a:defRPr sz="6933"/>
            </a:lvl7pPr>
            <a:lvl8pPr lvl="7" algn="ctr">
              <a:spcBef>
                <a:spcPts val="0"/>
              </a:spcBef>
              <a:buSzPct val="100000"/>
              <a:defRPr sz="6933"/>
            </a:lvl8pPr>
            <a:lvl9pPr lvl="8" algn="ctr">
              <a:spcBef>
                <a:spcPts val="0"/>
              </a:spcBef>
              <a:buSzPct val="100000"/>
              <a:defRPr sz="6933"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None/>
              <a:defRPr sz="3733">
                <a:solidFill>
                  <a:srgbClr val="B7B7B7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45" name="Shape 45"/>
          <p:cNvGrpSpPr/>
          <p:nvPr/>
        </p:nvGrpSpPr>
        <p:grpSpPr>
          <a:xfrm rot="10800000">
            <a:off x="7580400" y="0"/>
            <a:ext cx="4611600" cy="3074400"/>
            <a:chOff x="3274650" y="-614875"/>
            <a:chExt cx="3458700" cy="2305800"/>
          </a:xfrm>
        </p:grpSpPr>
        <p:sp>
          <p:nvSpPr>
            <p:cNvPr id="46" name="Shape 46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7" name="Shape 47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8" name="Shape 48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9" name="Shape 49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50" name="Shape 50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51" name="Shape 51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</p:grp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6" name="Shape 406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>
            <a:spLocks noGrp="1"/>
          </p:cNvSpPr>
          <p:nvPr>
            <p:ph type="title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6000"/>
            </a:lvl1pPr>
            <a:lvl2pPr lvl="1" algn="ctr">
              <a:spcBef>
                <a:spcPts val="0"/>
              </a:spcBef>
              <a:buSzPct val="100000"/>
              <a:defRPr sz="16000"/>
            </a:lvl2pPr>
            <a:lvl3pPr lvl="2" algn="ctr">
              <a:spcBef>
                <a:spcPts val="0"/>
              </a:spcBef>
              <a:buSzPct val="100000"/>
              <a:defRPr sz="16000"/>
            </a:lvl3pPr>
            <a:lvl4pPr lvl="3" algn="ctr">
              <a:spcBef>
                <a:spcPts val="0"/>
              </a:spcBef>
              <a:buSzPct val="100000"/>
              <a:defRPr sz="16000"/>
            </a:lvl4pPr>
            <a:lvl5pPr lvl="4" algn="ctr">
              <a:spcBef>
                <a:spcPts val="0"/>
              </a:spcBef>
              <a:buSzPct val="100000"/>
              <a:defRPr sz="16000"/>
            </a:lvl5pPr>
            <a:lvl6pPr lvl="5" algn="ctr">
              <a:spcBef>
                <a:spcPts val="0"/>
              </a:spcBef>
              <a:buSzPct val="100000"/>
              <a:defRPr sz="16000"/>
            </a:lvl6pPr>
            <a:lvl7pPr lvl="6" algn="ctr">
              <a:spcBef>
                <a:spcPts val="0"/>
              </a:spcBef>
              <a:buSzPct val="100000"/>
              <a:defRPr sz="16000"/>
            </a:lvl7pPr>
            <a:lvl8pPr lvl="7" algn="ctr">
              <a:spcBef>
                <a:spcPts val="0"/>
              </a:spcBef>
              <a:buSzPct val="100000"/>
              <a:defRPr sz="16000"/>
            </a:lvl8pPr>
            <a:lvl9pPr lvl="8" algn="ctr">
              <a:spcBef>
                <a:spcPts val="0"/>
              </a:spcBef>
              <a:buSzPct val="100000"/>
              <a:defRPr sz="160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0" name="Shape 410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411" name="Shape 411"/>
          <p:cNvGrpSpPr/>
          <p:nvPr/>
        </p:nvGrpSpPr>
        <p:grpSpPr>
          <a:xfrm>
            <a:off x="7580400" y="167"/>
            <a:ext cx="4611600" cy="3074400"/>
            <a:chOff x="5685300" y="0"/>
            <a:chExt cx="3458700" cy="2305800"/>
          </a:xfrm>
        </p:grpSpPr>
        <p:grpSp>
          <p:nvGrpSpPr>
            <p:cNvPr id="412" name="Shape 412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413" name="Shape 413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414" name="Shape 414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415" name="Shape 415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416" name="Shape 416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417" name="Shape 417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418" name="Shape 418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419" name="Shape 419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420" name="Shape 420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1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421" name="Shape 421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88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422" name="Shape 422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37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423" name="Shape 423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2730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424" name="Shape 424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1269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425" name="Shape 425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4192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</p:spTree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930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0" y="3783600"/>
            <a:ext cx="4611600" cy="3074400"/>
            <a:chOff x="310150" y="-217625"/>
            <a:chExt cx="3458700" cy="2305800"/>
          </a:xfrm>
        </p:grpSpPr>
        <p:grpSp>
          <p:nvGrpSpPr>
            <p:cNvPr id="11" name="Shape 11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2" name="Shape 12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3" name="Shape 13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4" name="Shape 14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5" name="Shape 15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7" name="Shape 17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9" name="Shape 19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0" name="Shape 20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3" name="Shape 23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4" name="Shape 24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  <p:grpSp>
        <p:nvGrpSpPr>
          <p:cNvPr id="25" name="Shape 25"/>
          <p:cNvGrpSpPr/>
          <p:nvPr/>
        </p:nvGrpSpPr>
        <p:grpSpPr>
          <a:xfrm rot="10800000">
            <a:off x="7580400" y="0"/>
            <a:ext cx="4611600" cy="3074400"/>
            <a:chOff x="803750" y="-275225"/>
            <a:chExt cx="3458700" cy="2305800"/>
          </a:xfrm>
        </p:grpSpPr>
        <p:grpSp>
          <p:nvGrpSpPr>
            <p:cNvPr id="26" name="Shape 26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27" name="Shape 2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8" name="Shape 2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9" name="Shape 2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0" name="Shape 3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1" name="Shape 3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2" name="Shape 3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33" name="Shape 3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4" name="Shape 3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5" name="Shape 3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6" name="Shape 3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7" name="Shape 3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8" name="Shape 3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9" name="Shape 3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  <p:pic>
        <p:nvPicPr>
          <p:cNvPr id="40" name="Shape 4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957534" y="2690134"/>
            <a:ext cx="6276932" cy="1477732"/>
          </a:xfrm>
          <a:prstGeom prst="rect">
            <a:avLst/>
          </a:prstGeom>
          <a:noFill/>
          <a:ln>
            <a:noFill/>
          </a:ln>
        </p:spPr>
      </p:pic>
    </p:spTree>
    <p:extLst/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gray">
    <p:bg>
      <p:bgPr>
        <a:solidFill>
          <a:srgbClr val="43434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6933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SzPct val="100000"/>
              <a:defRPr sz="6933"/>
            </a:lvl2pPr>
            <a:lvl3pPr lvl="2" algn="ctr">
              <a:spcBef>
                <a:spcPts val="0"/>
              </a:spcBef>
              <a:buSzPct val="100000"/>
              <a:defRPr sz="6933"/>
            </a:lvl3pPr>
            <a:lvl4pPr lvl="3" algn="ctr">
              <a:spcBef>
                <a:spcPts val="0"/>
              </a:spcBef>
              <a:buSzPct val="100000"/>
              <a:defRPr sz="6933"/>
            </a:lvl4pPr>
            <a:lvl5pPr lvl="4" algn="ctr">
              <a:spcBef>
                <a:spcPts val="0"/>
              </a:spcBef>
              <a:buSzPct val="100000"/>
              <a:defRPr sz="6933"/>
            </a:lvl5pPr>
            <a:lvl6pPr lvl="5" algn="ctr">
              <a:spcBef>
                <a:spcPts val="0"/>
              </a:spcBef>
              <a:buSzPct val="100000"/>
              <a:defRPr sz="6933"/>
            </a:lvl6pPr>
            <a:lvl7pPr lvl="6" algn="ctr">
              <a:spcBef>
                <a:spcPts val="0"/>
              </a:spcBef>
              <a:buSzPct val="100000"/>
              <a:defRPr sz="6933"/>
            </a:lvl7pPr>
            <a:lvl8pPr lvl="7" algn="ctr">
              <a:spcBef>
                <a:spcPts val="0"/>
              </a:spcBef>
              <a:buSzPct val="100000"/>
              <a:defRPr sz="6933"/>
            </a:lvl8pPr>
            <a:lvl9pPr lvl="8" algn="ctr">
              <a:spcBef>
                <a:spcPts val="0"/>
              </a:spcBef>
              <a:buSzPct val="100000"/>
              <a:defRPr sz="6933"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None/>
              <a:defRPr sz="3733">
                <a:solidFill>
                  <a:srgbClr val="B7B7B7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45" name="Shape 45"/>
          <p:cNvGrpSpPr/>
          <p:nvPr/>
        </p:nvGrpSpPr>
        <p:grpSpPr>
          <a:xfrm rot="10800000">
            <a:off x="7580400" y="0"/>
            <a:ext cx="4611600" cy="3074400"/>
            <a:chOff x="3274650" y="-614875"/>
            <a:chExt cx="3458700" cy="2305800"/>
          </a:xfrm>
        </p:grpSpPr>
        <p:sp>
          <p:nvSpPr>
            <p:cNvPr id="46" name="Shape 46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7" name="Shape 47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8" name="Shape 48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9" name="Shape 49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50" name="Shape 50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51" name="Shape 51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</p:grpSp>
    </p:spTree>
    <p:extLst/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red">
    <p:bg>
      <p:bgPr>
        <a:solidFill>
          <a:srgbClr val="6B1214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6933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6933"/>
            </a:lvl2pPr>
            <a:lvl3pPr lvl="2" algn="ctr" rtl="0">
              <a:spcBef>
                <a:spcPts val="0"/>
              </a:spcBef>
              <a:buSzPct val="100000"/>
              <a:defRPr sz="6933"/>
            </a:lvl3pPr>
            <a:lvl4pPr lvl="3" algn="ctr" rtl="0">
              <a:spcBef>
                <a:spcPts val="0"/>
              </a:spcBef>
              <a:buSzPct val="100000"/>
              <a:defRPr sz="6933"/>
            </a:lvl4pPr>
            <a:lvl5pPr lvl="4" algn="ctr" rtl="0">
              <a:spcBef>
                <a:spcPts val="0"/>
              </a:spcBef>
              <a:buSzPct val="100000"/>
              <a:defRPr sz="6933"/>
            </a:lvl5pPr>
            <a:lvl6pPr lvl="5" algn="ctr" rtl="0">
              <a:spcBef>
                <a:spcPts val="0"/>
              </a:spcBef>
              <a:buSzPct val="100000"/>
              <a:defRPr sz="6933"/>
            </a:lvl6pPr>
            <a:lvl7pPr lvl="6" algn="ctr" rtl="0">
              <a:spcBef>
                <a:spcPts val="0"/>
              </a:spcBef>
              <a:buSzPct val="100000"/>
              <a:defRPr sz="6933"/>
            </a:lvl7pPr>
            <a:lvl8pPr lvl="7" algn="ctr" rtl="0">
              <a:spcBef>
                <a:spcPts val="0"/>
              </a:spcBef>
              <a:buSzPct val="100000"/>
              <a:defRPr sz="6933"/>
            </a:lvl8pPr>
            <a:lvl9pPr lvl="8" algn="ctr" rtl="0">
              <a:spcBef>
                <a:spcPts val="0"/>
              </a:spcBef>
              <a:buSzPct val="100000"/>
              <a:defRPr sz="6933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None/>
              <a:defRPr sz="3733">
                <a:solidFill>
                  <a:srgbClr val="B7B7B7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56" name="Shape 56"/>
          <p:cNvGrpSpPr/>
          <p:nvPr/>
        </p:nvGrpSpPr>
        <p:grpSpPr>
          <a:xfrm rot="10800000">
            <a:off x="7580400" y="0"/>
            <a:ext cx="4611600" cy="3074400"/>
            <a:chOff x="310150" y="-217625"/>
            <a:chExt cx="3458700" cy="2305800"/>
          </a:xfrm>
        </p:grpSpPr>
        <p:grpSp>
          <p:nvGrpSpPr>
            <p:cNvPr id="57" name="Shape 57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58" name="Shape 58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59" name="Shape 59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60" name="Shape 60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61" name="Shape 61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62" name="Shape 62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63" name="Shape 63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64" name="Shape 64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65" name="Shape 65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66" name="Shape 66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67" name="Shape 67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68" name="Shape 68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70" name="Shape 70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</p:spTree>
    <p:extLst/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lue">
    <p:bg>
      <p:bgPr>
        <a:solidFill>
          <a:srgbClr val="1A2836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6933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6933"/>
            </a:lvl2pPr>
            <a:lvl3pPr lvl="2" algn="ctr" rtl="0">
              <a:spcBef>
                <a:spcPts val="0"/>
              </a:spcBef>
              <a:buSzPct val="100000"/>
              <a:defRPr sz="6933"/>
            </a:lvl3pPr>
            <a:lvl4pPr lvl="3" algn="ctr" rtl="0">
              <a:spcBef>
                <a:spcPts val="0"/>
              </a:spcBef>
              <a:buSzPct val="100000"/>
              <a:defRPr sz="6933"/>
            </a:lvl4pPr>
            <a:lvl5pPr lvl="4" algn="ctr" rtl="0">
              <a:spcBef>
                <a:spcPts val="0"/>
              </a:spcBef>
              <a:buSzPct val="100000"/>
              <a:defRPr sz="6933"/>
            </a:lvl5pPr>
            <a:lvl6pPr lvl="5" algn="ctr" rtl="0">
              <a:spcBef>
                <a:spcPts val="0"/>
              </a:spcBef>
              <a:buSzPct val="100000"/>
              <a:defRPr sz="6933"/>
            </a:lvl6pPr>
            <a:lvl7pPr lvl="6" algn="ctr" rtl="0">
              <a:spcBef>
                <a:spcPts val="0"/>
              </a:spcBef>
              <a:buSzPct val="100000"/>
              <a:defRPr sz="6933"/>
            </a:lvl7pPr>
            <a:lvl8pPr lvl="7" algn="ctr" rtl="0">
              <a:spcBef>
                <a:spcPts val="0"/>
              </a:spcBef>
              <a:buSzPct val="100000"/>
              <a:defRPr sz="6933"/>
            </a:lvl8pPr>
            <a:lvl9pPr lvl="8" algn="ctr" rtl="0">
              <a:spcBef>
                <a:spcPts val="0"/>
              </a:spcBef>
              <a:buSzPct val="100000"/>
              <a:defRPr sz="6933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None/>
              <a:defRPr sz="3733">
                <a:solidFill>
                  <a:srgbClr val="B7B7B7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75" name="Shape 75"/>
          <p:cNvGrpSpPr/>
          <p:nvPr/>
        </p:nvGrpSpPr>
        <p:grpSpPr>
          <a:xfrm rot="10800000">
            <a:off x="7580400" y="0"/>
            <a:ext cx="4611600" cy="3074400"/>
            <a:chOff x="803750" y="-275225"/>
            <a:chExt cx="3458700" cy="2305800"/>
          </a:xfrm>
        </p:grpSpPr>
        <p:grpSp>
          <p:nvGrpSpPr>
            <p:cNvPr id="76" name="Shape 76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77" name="Shape 7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78" name="Shape 7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82" name="Shape 8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83" name="Shape 8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84" name="Shape 8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85" name="Shape 8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87" name="Shape 8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88" name="Shape 8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89" name="Shape 8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</p:spTree>
    <p:extLst/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yellow">
    <p:bg>
      <p:bgPr>
        <a:solidFill>
          <a:srgbClr val="9A8219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6933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6933"/>
            </a:lvl2pPr>
            <a:lvl3pPr lvl="2" algn="ctr" rtl="0">
              <a:spcBef>
                <a:spcPts val="0"/>
              </a:spcBef>
              <a:buSzPct val="100000"/>
              <a:defRPr sz="6933"/>
            </a:lvl3pPr>
            <a:lvl4pPr lvl="3" algn="ctr" rtl="0">
              <a:spcBef>
                <a:spcPts val="0"/>
              </a:spcBef>
              <a:buSzPct val="100000"/>
              <a:defRPr sz="6933"/>
            </a:lvl4pPr>
            <a:lvl5pPr lvl="4" algn="ctr" rtl="0">
              <a:spcBef>
                <a:spcPts val="0"/>
              </a:spcBef>
              <a:buSzPct val="100000"/>
              <a:defRPr sz="6933"/>
            </a:lvl5pPr>
            <a:lvl6pPr lvl="5" algn="ctr" rtl="0">
              <a:spcBef>
                <a:spcPts val="0"/>
              </a:spcBef>
              <a:buSzPct val="100000"/>
              <a:defRPr sz="6933"/>
            </a:lvl6pPr>
            <a:lvl7pPr lvl="6" algn="ctr" rtl="0">
              <a:spcBef>
                <a:spcPts val="0"/>
              </a:spcBef>
              <a:buSzPct val="100000"/>
              <a:defRPr sz="6933"/>
            </a:lvl7pPr>
            <a:lvl8pPr lvl="7" algn="ctr" rtl="0">
              <a:spcBef>
                <a:spcPts val="0"/>
              </a:spcBef>
              <a:buSzPct val="100000"/>
              <a:defRPr sz="6933"/>
            </a:lvl8pPr>
            <a:lvl9pPr lvl="8" algn="ctr" rtl="0">
              <a:spcBef>
                <a:spcPts val="0"/>
              </a:spcBef>
              <a:buSzPct val="100000"/>
              <a:defRPr sz="6933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ct val="100000"/>
              <a:buNone/>
              <a:defRPr sz="3733">
                <a:solidFill>
                  <a:srgbClr val="EFEFE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94" name="Shape 94"/>
          <p:cNvGrpSpPr/>
          <p:nvPr/>
        </p:nvGrpSpPr>
        <p:grpSpPr>
          <a:xfrm>
            <a:off x="7580400" y="0"/>
            <a:ext cx="4611600" cy="3074400"/>
            <a:chOff x="5685300" y="0"/>
            <a:chExt cx="3458700" cy="2305800"/>
          </a:xfrm>
        </p:grpSpPr>
        <p:grpSp>
          <p:nvGrpSpPr>
            <p:cNvPr id="95" name="Shape 95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96" name="Shape 96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97" name="Shape 97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98" name="Shape 98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99" name="Shape 99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00" name="Shape 100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01" name="Shape 101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102" name="Shape 102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03" name="Shape 103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04" name="Shape 104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05" name="Shape 105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06" name="Shape 106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07" name="Shape 107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08" name="Shape 108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</p:spTree>
    <p:extLst/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43434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112" name="Shape 112"/>
          <p:cNvGrpSpPr/>
          <p:nvPr/>
        </p:nvGrpSpPr>
        <p:grpSpPr>
          <a:xfrm rot="10800000">
            <a:off x="7580400" y="0"/>
            <a:ext cx="4611600" cy="3074400"/>
            <a:chOff x="3274650" y="-614875"/>
            <a:chExt cx="3458700" cy="2305800"/>
          </a:xfrm>
        </p:grpSpPr>
        <p:sp>
          <p:nvSpPr>
            <p:cNvPr id="113" name="Shape 113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14" name="Shape 114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15" name="Shape 115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16" name="Shape 116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17" name="Shape 117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18" name="Shape 118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</p:grp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red">
    <p:bg>
      <p:bgPr>
        <a:solidFill>
          <a:srgbClr val="6B1214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6933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6933"/>
            </a:lvl2pPr>
            <a:lvl3pPr lvl="2" algn="ctr" rtl="0">
              <a:spcBef>
                <a:spcPts val="0"/>
              </a:spcBef>
              <a:buSzPct val="100000"/>
              <a:defRPr sz="6933"/>
            </a:lvl3pPr>
            <a:lvl4pPr lvl="3" algn="ctr" rtl="0">
              <a:spcBef>
                <a:spcPts val="0"/>
              </a:spcBef>
              <a:buSzPct val="100000"/>
              <a:defRPr sz="6933"/>
            </a:lvl4pPr>
            <a:lvl5pPr lvl="4" algn="ctr" rtl="0">
              <a:spcBef>
                <a:spcPts val="0"/>
              </a:spcBef>
              <a:buSzPct val="100000"/>
              <a:defRPr sz="6933"/>
            </a:lvl5pPr>
            <a:lvl6pPr lvl="5" algn="ctr" rtl="0">
              <a:spcBef>
                <a:spcPts val="0"/>
              </a:spcBef>
              <a:buSzPct val="100000"/>
              <a:defRPr sz="6933"/>
            </a:lvl6pPr>
            <a:lvl7pPr lvl="6" algn="ctr" rtl="0">
              <a:spcBef>
                <a:spcPts val="0"/>
              </a:spcBef>
              <a:buSzPct val="100000"/>
              <a:defRPr sz="6933"/>
            </a:lvl7pPr>
            <a:lvl8pPr lvl="7" algn="ctr" rtl="0">
              <a:spcBef>
                <a:spcPts val="0"/>
              </a:spcBef>
              <a:buSzPct val="100000"/>
              <a:defRPr sz="6933"/>
            </a:lvl8pPr>
            <a:lvl9pPr lvl="8" algn="ctr" rtl="0">
              <a:spcBef>
                <a:spcPts val="0"/>
              </a:spcBef>
              <a:buSzPct val="100000"/>
              <a:defRPr sz="6933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None/>
              <a:defRPr sz="3733">
                <a:solidFill>
                  <a:srgbClr val="B7B7B7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56" name="Shape 56"/>
          <p:cNvGrpSpPr/>
          <p:nvPr/>
        </p:nvGrpSpPr>
        <p:grpSpPr>
          <a:xfrm rot="10800000">
            <a:off x="7580400" y="0"/>
            <a:ext cx="4611600" cy="3074400"/>
            <a:chOff x="310150" y="-217625"/>
            <a:chExt cx="3458700" cy="2305800"/>
          </a:xfrm>
        </p:grpSpPr>
        <p:grpSp>
          <p:nvGrpSpPr>
            <p:cNvPr id="57" name="Shape 57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58" name="Shape 58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59" name="Shape 59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60" name="Shape 60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61" name="Shape 61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62" name="Shape 62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63" name="Shape 63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64" name="Shape 64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65" name="Shape 65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66" name="Shape 66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67" name="Shape 67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68" name="Shape 68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70" name="Shape 70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</p:spTree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red">
    <p:bg>
      <p:bgPr>
        <a:solidFill>
          <a:srgbClr val="6B1214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4800"/>
            </a:lvl2pPr>
            <a:lvl3pPr lvl="2" algn="ctr" rtl="0">
              <a:spcBef>
                <a:spcPts val="0"/>
              </a:spcBef>
              <a:buSzPct val="100000"/>
              <a:defRPr sz="4800"/>
            </a:lvl3pPr>
            <a:lvl4pPr lvl="3" algn="ctr" rtl="0">
              <a:spcBef>
                <a:spcPts val="0"/>
              </a:spcBef>
              <a:buSzPct val="100000"/>
              <a:defRPr sz="4800"/>
            </a:lvl4pPr>
            <a:lvl5pPr lvl="4" algn="ctr" rtl="0">
              <a:spcBef>
                <a:spcPts val="0"/>
              </a:spcBef>
              <a:buSzPct val="100000"/>
              <a:defRPr sz="4800"/>
            </a:lvl5pPr>
            <a:lvl6pPr lvl="5" algn="ctr" rtl="0">
              <a:spcBef>
                <a:spcPts val="0"/>
              </a:spcBef>
              <a:buSzPct val="100000"/>
              <a:defRPr sz="4800"/>
            </a:lvl6pPr>
            <a:lvl7pPr lvl="6" algn="ctr" rtl="0">
              <a:spcBef>
                <a:spcPts val="0"/>
              </a:spcBef>
              <a:buSzPct val="100000"/>
              <a:defRPr sz="4800"/>
            </a:lvl7pPr>
            <a:lvl8pPr lvl="7" algn="ctr" rtl="0">
              <a:spcBef>
                <a:spcPts val="0"/>
              </a:spcBef>
              <a:buSzPct val="100000"/>
              <a:defRPr sz="4800"/>
            </a:lvl8pPr>
            <a:lvl9pPr lvl="8" algn="ctr" rtl="0">
              <a:spcBef>
                <a:spcPts val="0"/>
              </a:spcBef>
              <a:buSzPct val="100000"/>
              <a:defRPr sz="48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122" name="Shape 122"/>
          <p:cNvGrpSpPr/>
          <p:nvPr/>
        </p:nvGrpSpPr>
        <p:grpSpPr>
          <a:xfrm rot="10800000">
            <a:off x="7580400" y="0"/>
            <a:ext cx="4611600" cy="3074400"/>
            <a:chOff x="310150" y="-217625"/>
            <a:chExt cx="3458700" cy="2305800"/>
          </a:xfrm>
        </p:grpSpPr>
        <p:grpSp>
          <p:nvGrpSpPr>
            <p:cNvPr id="123" name="Shape 123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24" name="Shape 12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25" name="Shape 12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26" name="Shape 12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27" name="Shape 12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28" name="Shape 12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29" name="Shape 12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130" name="Shape 130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31" name="Shape 13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32" name="Shape 13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33" name="Shape 13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34" name="Shape 13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35" name="Shape 13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36" name="Shape 13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</p:spTree>
    <p:extLst/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blue">
    <p:bg>
      <p:bgPr>
        <a:solidFill>
          <a:srgbClr val="1A2836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4800"/>
            </a:lvl2pPr>
            <a:lvl3pPr lvl="2" algn="ctr" rtl="0">
              <a:spcBef>
                <a:spcPts val="0"/>
              </a:spcBef>
              <a:buSzPct val="100000"/>
              <a:defRPr sz="4800"/>
            </a:lvl3pPr>
            <a:lvl4pPr lvl="3" algn="ctr" rtl="0">
              <a:spcBef>
                <a:spcPts val="0"/>
              </a:spcBef>
              <a:buSzPct val="100000"/>
              <a:defRPr sz="4800"/>
            </a:lvl4pPr>
            <a:lvl5pPr lvl="4" algn="ctr" rtl="0">
              <a:spcBef>
                <a:spcPts val="0"/>
              </a:spcBef>
              <a:buSzPct val="100000"/>
              <a:defRPr sz="4800"/>
            </a:lvl5pPr>
            <a:lvl6pPr lvl="5" algn="ctr" rtl="0">
              <a:spcBef>
                <a:spcPts val="0"/>
              </a:spcBef>
              <a:buSzPct val="100000"/>
              <a:defRPr sz="4800"/>
            </a:lvl6pPr>
            <a:lvl7pPr lvl="6" algn="ctr" rtl="0">
              <a:spcBef>
                <a:spcPts val="0"/>
              </a:spcBef>
              <a:buSzPct val="100000"/>
              <a:defRPr sz="4800"/>
            </a:lvl7pPr>
            <a:lvl8pPr lvl="7" algn="ctr" rtl="0">
              <a:spcBef>
                <a:spcPts val="0"/>
              </a:spcBef>
              <a:buSzPct val="100000"/>
              <a:defRPr sz="4800"/>
            </a:lvl8pPr>
            <a:lvl9pPr lvl="8" algn="ctr" rtl="0">
              <a:spcBef>
                <a:spcPts val="0"/>
              </a:spcBef>
              <a:buSzPct val="100000"/>
              <a:defRPr sz="48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140" name="Shape 140"/>
          <p:cNvGrpSpPr/>
          <p:nvPr/>
        </p:nvGrpSpPr>
        <p:grpSpPr>
          <a:xfrm rot="10800000">
            <a:off x="7580400" y="0"/>
            <a:ext cx="4611600" cy="3074400"/>
            <a:chOff x="803750" y="-275225"/>
            <a:chExt cx="3458700" cy="2305800"/>
          </a:xfrm>
        </p:grpSpPr>
        <p:grpSp>
          <p:nvGrpSpPr>
            <p:cNvPr id="141" name="Shape 141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142" name="Shape 142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43" name="Shape 143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44" name="Shape 144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45" name="Shape 145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46" name="Shape 146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47" name="Shape 147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148" name="Shape 148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149" name="Shape 149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50" name="Shape 150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51" name="Shape 151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52" name="Shape 152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53" name="Shape 153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54" name="Shape 154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</p:spTree>
    <p:extLst/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yellow">
    <p:bg>
      <p:bgPr>
        <a:solidFill>
          <a:srgbClr val="9A8219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4800"/>
            </a:lvl2pPr>
            <a:lvl3pPr lvl="2" algn="ctr" rtl="0">
              <a:spcBef>
                <a:spcPts val="0"/>
              </a:spcBef>
              <a:buSzPct val="100000"/>
              <a:defRPr sz="4800"/>
            </a:lvl3pPr>
            <a:lvl4pPr lvl="3" algn="ctr" rtl="0">
              <a:spcBef>
                <a:spcPts val="0"/>
              </a:spcBef>
              <a:buSzPct val="100000"/>
              <a:defRPr sz="4800"/>
            </a:lvl4pPr>
            <a:lvl5pPr lvl="4" algn="ctr" rtl="0">
              <a:spcBef>
                <a:spcPts val="0"/>
              </a:spcBef>
              <a:buSzPct val="100000"/>
              <a:defRPr sz="4800"/>
            </a:lvl5pPr>
            <a:lvl6pPr lvl="5" algn="ctr" rtl="0">
              <a:spcBef>
                <a:spcPts val="0"/>
              </a:spcBef>
              <a:buSzPct val="100000"/>
              <a:defRPr sz="4800"/>
            </a:lvl6pPr>
            <a:lvl7pPr lvl="6" algn="ctr" rtl="0">
              <a:spcBef>
                <a:spcPts val="0"/>
              </a:spcBef>
              <a:buSzPct val="100000"/>
              <a:defRPr sz="4800"/>
            </a:lvl7pPr>
            <a:lvl8pPr lvl="7" algn="ctr" rtl="0">
              <a:spcBef>
                <a:spcPts val="0"/>
              </a:spcBef>
              <a:buSzPct val="100000"/>
              <a:defRPr sz="4800"/>
            </a:lvl8pPr>
            <a:lvl9pPr lvl="8" algn="ctr" rtl="0">
              <a:spcBef>
                <a:spcPts val="0"/>
              </a:spcBef>
              <a:buSzPct val="100000"/>
              <a:defRPr sz="48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158" name="Shape 158"/>
          <p:cNvGrpSpPr/>
          <p:nvPr/>
        </p:nvGrpSpPr>
        <p:grpSpPr>
          <a:xfrm>
            <a:off x="7580400" y="0"/>
            <a:ext cx="4611600" cy="3074400"/>
            <a:chOff x="5685300" y="0"/>
            <a:chExt cx="3458700" cy="2305800"/>
          </a:xfrm>
        </p:grpSpPr>
        <p:grpSp>
          <p:nvGrpSpPr>
            <p:cNvPr id="159" name="Shape 159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60" name="Shape 160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61" name="Shape 161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62" name="Shape 162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63" name="Shape 163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64" name="Shape 164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65" name="Shape 165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166" name="Shape 166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67" name="Shape 16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68" name="Shape 16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69" name="Shape 16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70" name="Shape 17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72" name="Shape 17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</p:spTree>
    <p:extLst/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body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/>
        </p:nvSpPr>
        <p:spPr>
          <a:xfrm>
            <a:off x="0" y="6610967"/>
            <a:ext cx="12192000" cy="247200"/>
          </a:xfrm>
          <a:prstGeom prst="rect">
            <a:avLst/>
          </a:prstGeom>
          <a:solidFill>
            <a:srgbClr val="383838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grpSp>
        <p:nvGrpSpPr>
          <p:cNvPr id="175" name="Shape 175"/>
          <p:cNvGrpSpPr/>
          <p:nvPr/>
        </p:nvGrpSpPr>
        <p:grpSpPr>
          <a:xfrm rot="10800000" flipH="1">
            <a:off x="7580400" y="3783600"/>
            <a:ext cx="4611600" cy="3074400"/>
            <a:chOff x="5685300" y="0"/>
            <a:chExt cx="3458700" cy="2305800"/>
          </a:xfrm>
        </p:grpSpPr>
        <p:grpSp>
          <p:nvGrpSpPr>
            <p:cNvPr id="176" name="Shape 176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77" name="Shape 17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78" name="Shape 17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79" name="Shape 17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80" name="Shape 18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81" name="Shape 18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82" name="Shape 18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183" name="Shape 183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84" name="Shape 18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1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85" name="Shape 18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88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86" name="Shape 18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37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87" name="Shape 18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2730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88" name="Shape 18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1269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89" name="Shape 18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4192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srgbClr val="F3F3F3"/>
                </a:solidFill>
              </a:rPr>
              <a:pPr/>
              <a:t>‹#›</a:t>
            </a:fld>
            <a:endParaRPr lang="en">
              <a:solidFill>
                <a:srgbClr val="F3F3F3"/>
              </a:solidFill>
            </a:endParaRPr>
          </a:p>
        </p:txBody>
      </p:sp>
    </p:spTree>
    <p:extLst/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ody red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/>
        </p:nvSpPr>
        <p:spPr>
          <a:xfrm>
            <a:off x="0" y="6610967"/>
            <a:ext cx="12192000" cy="247200"/>
          </a:xfrm>
          <a:prstGeom prst="rect">
            <a:avLst/>
          </a:prstGeom>
          <a:solidFill>
            <a:srgbClr val="6B1214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grpSp>
        <p:nvGrpSpPr>
          <p:cNvPr id="195" name="Shape 195"/>
          <p:cNvGrpSpPr/>
          <p:nvPr/>
        </p:nvGrpSpPr>
        <p:grpSpPr>
          <a:xfrm flipH="1">
            <a:off x="7580400" y="3783600"/>
            <a:ext cx="4611600" cy="3074400"/>
            <a:chOff x="310150" y="-217625"/>
            <a:chExt cx="3458700" cy="2305800"/>
          </a:xfrm>
        </p:grpSpPr>
        <p:grpSp>
          <p:nvGrpSpPr>
            <p:cNvPr id="196" name="Shape 196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97" name="Shape 19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98" name="Shape 19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99" name="Shape 19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00" name="Shape 20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01" name="Shape 20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02" name="Shape 20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204" name="Shape 20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05" name="Shape 20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06" name="Shape 20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07" name="Shape 20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08" name="Shape 20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09" name="Shape 20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71D20"/>
              </a:buClr>
              <a:defRPr>
                <a:solidFill>
                  <a:srgbClr val="971D20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srgbClr val="F3F3F3"/>
                </a:solidFill>
              </a:rPr>
              <a:pPr/>
              <a:t>‹#›</a:t>
            </a:fld>
            <a:endParaRPr lang="en">
              <a:solidFill>
                <a:srgbClr val="F3F3F3"/>
              </a:solidFill>
            </a:endParaRPr>
          </a:p>
        </p:txBody>
      </p:sp>
    </p:spTree>
    <p:extLst/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ody blue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/>
        </p:nvSpPr>
        <p:spPr>
          <a:xfrm>
            <a:off x="0" y="6610967"/>
            <a:ext cx="12192000" cy="247200"/>
          </a:xfrm>
          <a:prstGeom prst="rect">
            <a:avLst/>
          </a:prstGeom>
          <a:solidFill>
            <a:srgbClr val="1A2836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grpSp>
        <p:nvGrpSpPr>
          <p:cNvPr id="215" name="Shape 215"/>
          <p:cNvGrpSpPr/>
          <p:nvPr/>
        </p:nvGrpSpPr>
        <p:grpSpPr>
          <a:xfrm flipH="1">
            <a:off x="7580400" y="3783767"/>
            <a:ext cx="4611600" cy="3074400"/>
            <a:chOff x="803750" y="-275225"/>
            <a:chExt cx="3458700" cy="2305800"/>
          </a:xfrm>
        </p:grpSpPr>
        <p:grpSp>
          <p:nvGrpSpPr>
            <p:cNvPr id="216" name="Shape 216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217" name="Shape 21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18" name="Shape 21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19" name="Shape 21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20" name="Shape 22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21" name="Shape 22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22" name="Shape 22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224" name="Shape 22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25" name="Shape 22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26" name="Shape 22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27" name="Shape 22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28" name="Shape 22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29" name="Shape 22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1A2836"/>
              </a:buClr>
              <a:defRPr>
                <a:solidFill>
                  <a:srgbClr val="1A2836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2" name="Shape 232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srgbClr val="F3F3F3"/>
                </a:solidFill>
              </a:rPr>
              <a:pPr/>
              <a:t>‹#›</a:t>
            </a:fld>
            <a:endParaRPr lang="en">
              <a:solidFill>
                <a:srgbClr val="F3F3F3"/>
              </a:solidFill>
            </a:endParaRPr>
          </a:p>
        </p:txBody>
      </p:sp>
    </p:spTree>
    <p:extLst/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ody yellow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/>
        </p:nvSpPr>
        <p:spPr>
          <a:xfrm>
            <a:off x="0" y="6610967"/>
            <a:ext cx="12192000" cy="247200"/>
          </a:xfrm>
          <a:prstGeom prst="rect">
            <a:avLst/>
          </a:prstGeom>
          <a:solidFill>
            <a:srgbClr val="9A8219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grpSp>
        <p:nvGrpSpPr>
          <p:cNvPr id="235" name="Shape 235"/>
          <p:cNvGrpSpPr/>
          <p:nvPr/>
        </p:nvGrpSpPr>
        <p:grpSpPr>
          <a:xfrm rot="10800000" flipH="1">
            <a:off x="7580400" y="3783600"/>
            <a:ext cx="4611600" cy="3074400"/>
            <a:chOff x="5685300" y="0"/>
            <a:chExt cx="3458700" cy="2305800"/>
          </a:xfrm>
        </p:grpSpPr>
        <p:grpSp>
          <p:nvGrpSpPr>
            <p:cNvPr id="236" name="Shape 236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37" name="Shape 23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38" name="Shape 23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39" name="Shape 23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40" name="Shape 24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41" name="Shape 24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42" name="Shape 24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44" name="Shape 24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45" name="Shape 24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46" name="Shape 24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47" name="Shape 24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48" name="Shape 24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49" name="Shape 24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A8219"/>
              </a:buClr>
              <a:defRPr>
                <a:solidFill>
                  <a:srgbClr val="9A8219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2" name="Shape 252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srgbClr val="434343"/>
                </a:solidFill>
              </a:rPr>
              <a:pPr/>
              <a:t>‹#›</a:t>
            </a:fld>
            <a:endParaRPr lang="en">
              <a:solidFill>
                <a:srgbClr val="434343"/>
              </a:solidFill>
            </a:endParaRPr>
          </a:p>
        </p:txBody>
      </p:sp>
    </p:spTree>
    <p:extLst/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two columns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67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6" name="Shape 256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67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7" name="Shape 257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258" name="Shape 258"/>
          <p:cNvSpPr/>
          <p:nvPr/>
        </p:nvSpPr>
        <p:spPr>
          <a:xfrm rot="10800000">
            <a:off x="0" y="0"/>
            <a:ext cx="12192000" cy="247200"/>
          </a:xfrm>
          <a:prstGeom prst="rect">
            <a:avLst/>
          </a:prstGeom>
          <a:solidFill>
            <a:srgbClr val="383838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grpSp>
        <p:nvGrpSpPr>
          <p:cNvPr id="259" name="Shape 259"/>
          <p:cNvGrpSpPr/>
          <p:nvPr/>
        </p:nvGrpSpPr>
        <p:grpSpPr>
          <a:xfrm>
            <a:off x="7580400" y="167"/>
            <a:ext cx="4611600" cy="3074400"/>
            <a:chOff x="5685300" y="0"/>
            <a:chExt cx="3458700" cy="2305800"/>
          </a:xfrm>
        </p:grpSpPr>
        <p:grpSp>
          <p:nvGrpSpPr>
            <p:cNvPr id="260" name="Shape 260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61" name="Shape 26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62" name="Shape 26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63" name="Shape 26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64" name="Shape 26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65" name="Shape 26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66" name="Shape 26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267" name="Shape 267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68" name="Shape 268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1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69" name="Shape 269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88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70" name="Shape 270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37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71" name="Shape 271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2730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72" name="Shape 272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1269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73" name="Shape 273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4192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</p:spTree>
    <p:extLst/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point">
    <p:bg>
      <p:bgPr>
        <a:solidFill>
          <a:srgbClr val="383838"/>
        </a:solidFill>
        <a:effectLst/>
      </p:bgPr>
    </p:bg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" name="Shape 275"/>
          <p:cNvGrpSpPr/>
          <p:nvPr/>
        </p:nvGrpSpPr>
        <p:grpSpPr>
          <a:xfrm rot="10800000">
            <a:off x="7580400" y="0"/>
            <a:ext cx="4611600" cy="3074400"/>
            <a:chOff x="3274650" y="-614875"/>
            <a:chExt cx="3458700" cy="2305800"/>
          </a:xfrm>
        </p:grpSpPr>
        <p:sp>
          <p:nvSpPr>
            <p:cNvPr id="276" name="Shape 276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277" name="Shape 277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278" name="Shape 278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279" name="Shape 279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280" name="Shape 280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281" name="Shape 281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</p:grpSp>
      <p:grpSp>
        <p:nvGrpSpPr>
          <p:cNvPr id="282" name="Shape 282"/>
          <p:cNvGrpSpPr/>
          <p:nvPr/>
        </p:nvGrpSpPr>
        <p:grpSpPr>
          <a:xfrm>
            <a:off x="-209" y="5030159"/>
            <a:ext cx="2741596" cy="1827731"/>
            <a:chOff x="3274650" y="-614875"/>
            <a:chExt cx="3458700" cy="2305800"/>
          </a:xfrm>
        </p:grpSpPr>
        <p:sp>
          <p:nvSpPr>
            <p:cNvPr id="283" name="Shape 283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284" name="Shape 284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285" name="Shape 285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286" name="Shape 286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287" name="Shape 287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288" name="Shape 288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</p:grpSp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64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buSzPct val="100000"/>
              <a:defRPr sz="6400"/>
            </a:lvl2pPr>
            <a:lvl3pPr lvl="2">
              <a:spcBef>
                <a:spcPts val="0"/>
              </a:spcBef>
              <a:buSzPct val="100000"/>
              <a:defRPr sz="6400"/>
            </a:lvl3pPr>
            <a:lvl4pPr lvl="3">
              <a:spcBef>
                <a:spcPts val="0"/>
              </a:spcBef>
              <a:buSzPct val="100000"/>
              <a:defRPr sz="6400"/>
            </a:lvl4pPr>
            <a:lvl5pPr lvl="4">
              <a:spcBef>
                <a:spcPts val="0"/>
              </a:spcBef>
              <a:buSzPct val="100000"/>
              <a:defRPr sz="6400"/>
            </a:lvl5pPr>
            <a:lvl6pPr lvl="5">
              <a:spcBef>
                <a:spcPts val="0"/>
              </a:spcBef>
              <a:buSzPct val="100000"/>
              <a:defRPr sz="6400"/>
            </a:lvl6pPr>
            <a:lvl7pPr lvl="6">
              <a:spcBef>
                <a:spcPts val="0"/>
              </a:spcBef>
              <a:buSzPct val="100000"/>
              <a:defRPr sz="6400"/>
            </a:lvl7pPr>
            <a:lvl8pPr lvl="7">
              <a:spcBef>
                <a:spcPts val="0"/>
              </a:spcBef>
              <a:buSzPct val="100000"/>
              <a:defRPr sz="6400"/>
            </a:lvl8pPr>
            <a:lvl9pPr lvl="8">
              <a:spcBef>
                <a:spcPts val="0"/>
              </a:spcBef>
              <a:buSzPct val="100000"/>
              <a:defRPr sz="64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90" name="Shape 290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/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point red">
    <p:bg>
      <p:bgPr>
        <a:solidFill>
          <a:srgbClr val="6B1214"/>
        </a:solidFill>
        <a:effectLst/>
      </p:bgPr>
    </p:bg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64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SzPct val="100000"/>
              <a:defRPr sz="6400"/>
            </a:lvl2pPr>
            <a:lvl3pPr lvl="2" rtl="0">
              <a:spcBef>
                <a:spcPts val="0"/>
              </a:spcBef>
              <a:buSzPct val="100000"/>
              <a:defRPr sz="6400"/>
            </a:lvl3pPr>
            <a:lvl4pPr lvl="3" rtl="0">
              <a:spcBef>
                <a:spcPts val="0"/>
              </a:spcBef>
              <a:buSzPct val="100000"/>
              <a:defRPr sz="6400"/>
            </a:lvl4pPr>
            <a:lvl5pPr lvl="4" rtl="0">
              <a:spcBef>
                <a:spcPts val="0"/>
              </a:spcBef>
              <a:buSzPct val="100000"/>
              <a:defRPr sz="6400"/>
            </a:lvl5pPr>
            <a:lvl6pPr lvl="5" rtl="0">
              <a:spcBef>
                <a:spcPts val="0"/>
              </a:spcBef>
              <a:buSzPct val="100000"/>
              <a:defRPr sz="6400"/>
            </a:lvl6pPr>
            <a:lvl7pPr lvl="6" rtl="0">
              <a:spcBef>
                <a:spcPts val="0"/>
              </a:spcBef>
              <a:buSzPct val="100000"/>
              <a:defRPr sz="6400"/>
            </a:lvl7pPr>
            <a:lvl8pPr lvl="7" rtl="0">
              <a:spcBef>
                <a:spcPts val="0"/>
              </a:spcBef>
              <a:buSzPct val="100000"/>
              <a:defRPr sz="6400"/>
            </a:lvl8pPr>
            <a:lvl9pPr lvl="8" rtl="0">
              <a:spcBef>
                <a:spcPts val="0"/>
              </a:spcBef>
              <a:buSzPct val="100000"/>
              <a:defRPr sz="64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93" name="Shape 293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294" name="Shape 294"/>
          <p:cNvGrpSpPr/>
          <p:nvPr/>
        </p:nvGrpSpPr>
        <p:grpSpPr>
          <a:xfrm rot="10800000">
            <a:off x="7580400" y="0"/>
            <a:ext cx="4611600" cy="3074400"/>
            <a:chOff x="310150" y="-217625"/>
            <a:chExt cx="3458700" cy="2305800"/>
          </a:xfrm>
        </p:grpSpPr>
        <p:grpSp>
          <p:nvGrpSpPr>
            <p:cNvPr id="295" name="Shape 295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296" name="Shape 296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97" name="Shape 297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98" name="Shape 298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299" name="Shape 299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00" name="Shape 300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01" name="Shape 301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302" name="Shape 302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303" name="Shape 303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04" name="Shape 304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05" name="Shape 305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06" name="Shape 306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07" name="Shape 307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08" name="Shape 308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  <p:grpSp>
        <p:nvGrpSpPr>
          <p:cNvPr id="309" name="Shape 309"/>
          <p:cNvGrpSpPr/>
          <p:nvPr/>
        </p:nvGrpSpPr>
        <p:grpSpPr>
          <a:xfrm>
            <a:off x="1129" y="5001704"/>
            <a:ext cx="2766959" cy="1844640"/>
            <a:chOff x="310150" y="-217625"/>
            <a:chExt cx="3458700" cy="2305800"/>
          </a:xfrm>
        </p:grpSpPr>
        <p:grpSp>
          <p:nvGrpSpPr>
            <p:cNvPr id="310" name="Shape 310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311" name="Shape 31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12" name="Shape 31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13" name="Shape 31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14" name="Shape 31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15" name="Shape 31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16" name="Shape 31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317" name="Shape 317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318" name="Shape 318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19" name="Shape 319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20" name="Shape 320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21" name="Shape 321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22" name="Shape 322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23" name="Shape 323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blue">
    <p:bg>
      <p:bgPr>
        <a:solidFill>
          <a:srgbClr val="1A2836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6933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6933"/>
            </a:lvl2pPr>
            <a:lvl3pPr lvl="2" algn="ctr" rtl="0">
              <a:spcBef>
                <a:spcPts val="0"/>
              </a:spcBef>
              <a:buSzPct val="100000"/>
              <a:defRPr sz="6933"/>
            </a:lvl3pPr>
            <a:lvl4pPr lvl="3" algn="ctr" rtl="0">
              <a:spcBef>
                <a:spcPts val="0"/>
              </a:spcBef>
              <a:buSzPct val="100000"/>
              <a:defRPr sz="6933"/>
            </a:lvl4pPr>
            <a:lvl5pPr lvl="4" algn="ctr" rtl="0">
              <a:spcBef>
                <a:spcPts val="0"/>
              </a:spcBef>
              <a:buSzPct val="100000"/>
              <a:defRPr sz="6933"/>
            </a:lvl5pPr>
            <a:lvl6pPr lvl="5" algn="ctr" rtl="0">
              <a:spcBef>
                <a:spcPts val="0"/>
              </a:spcBef>
              <a:buSzPct val="100000"/>
              <a:defRPr sz="6933"/>
            </a:lvl6pPr>
            <a:lvl7pPr lvl="6" algn="ctr" rtl="0">
              <a:spcBef>
                <a:spcPts val="0"/>
              </a:spcBef>
              <a:buSzPct val="100000"/>
              <a:defRPr sz="6933"/>
            </a:lvl7pPr>
            <a:lvl8pPr lvl="7" algn="ctr" rtl="0">
              <a:spcBef>
                <a:spcPts val="0"/>
              </a:spcBef>
              <a:buSzPct val="100000"/>
              <a:defRPr sz="6933"/>
            </a:lvl8pPr>
            <a:lvl9pPr lvl="8" algn="ctr" rtl="0">
              <a:spcBef>
                <a:spcPts val="0"/>
              </a:spcBef>
              <a:buSzPct val="100000"/>
              <a:defRPr sz="6933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None/>
              <a:defRPr sz="3733">
                <a:solidFill>
                  <a:srgbClr val="B7B7B7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75" name="Shape 75"/>
          <p:cNvGrpSpPr/>
          <p:nvPr/>
        </p:nvGrpSpPr>
        <p:grpSpPr>
          <a:xfrm rot="10800000">
            <a:off x="7580400" y="0"/>
            <a:ext cx="4611600" cy="3074400"/>
            <a:chOff x="803750" y="-275225"/>
            <a:chExt cx="3458700" cy="2305800"/>
          </a:xfrm>
        </p:grpSpPr>
        <p:grpSp>
          <p:nvGrpSpPr>
            <p:cNvPr id="76" name="Shape 76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77" name="Shape 7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78" name="Shape 7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82" name="Shape 8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83" name="Shape 8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84" name="Shape 8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85" name="Shape 8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87" name="Shape 8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88" name="Shape 8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89" name="Shape 8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</p:spTree>
  </p:cSld>
  <p:clrMapOvr>
    <a:masterClrMapping/>
  </p:clrMapOvr>
  <p:hf sldNum="0"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point blue">
    <p:bg>
      <p:bgPr>
        <a:solidFill>
          <a:srgbClr val="1A2836"/>
        </a:solidFill>
        <a:effectLst/>
      </p:bgPr>
    </p:bg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64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SzPct val="100000"/>
              <a:defRPr sz="6400"/>
            </a:lvl2pPr>
            <a:lvl3pPr lvl="2" rtl="0">
              <a:spcBef>
                <a:spcPts val="0"/>
              </a:spcBef>
              <a:buSzPct val="100000"/>
              <a:defRPr sz="6400"/>
            </a:lvl3pPr>
            <a:lvl4pPr lvl="3" rtl="0">
              <a:spcBef>
                <a:spcPts val="0"/>
              </a:spcBef>
              <a:buSzPct val="100000"/>
              <a:defRPr sz="6400"/>
            </a:lvl4pPr>
            <a:lvl5pPr lvl="4" rtl="0">
              <a:spcBef>
                <a:spcPts val="0"/>
              </a:spcBef>
              <a:buSzPct val="100000"/>
              <a:defRPr sz="6400"/>
            </a:lvl5pPr>
            <a:lvl6pPr lvl="5" rtl="0">
              <a:spcBef>
                <a:spcPts val="0"/>
              </a:spcBef>
              <a:buSzPct val="100000"/>
              <a:defRPr sz="6400"/>
            </a:lvl6pPr>
            <a:lvl7pPr lvl="6" rtl="0">
              <a:spcBef>
                <a:spcPts val="0"/>
              </a:spcBef>
              <a:buSzPct val="100000"/>
              <a:defRPr sz="6400"/>
            </a:lvl7pPr>
            <a:lvl8pPr lvl="7" rtl="0">
              <a:spcBef>
                <a:spcPts val="0"/>
              </a:spcBef>
              <a:buSzPct val="100000"/>
              <a:defRPr sz="6400"/>
            </a:lvl8pPr>
            <a:lvl9pPr lvl="8" rtl="0">
              <a:spcBef>
                <a:spcPts val="0"/>
              </a:spcBef>
              <a:buSzPct val="100000"/>
              <a:defRPr sz="64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26" name="Shape 326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327" name="Shape 327"/>
          <p:cNvGrpSpPr/>
          <p:nvPr/>
        </p:nvGrpSpPr>
        <p:grpSpPr>
          <a:xfrm rot="10800000">
            <a:off x="7580400" y="0"/>
            <a:ext cx="4611600" cy="3074400"/>
            <a:chOff x="803750" y="-275225"/>
            <a:chExt cx="3458700" cy="2305800"/>
          </a:xfrm>
        </p:grpSpPr>
        <p:grpSp>
          <p:nvGrpSpPr>
            <p:cNvPr id="328" name="Shape 328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29" name="Shape 329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30" name="Shape 330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31" name="Shape 331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32" name="Shape 332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33" name="Shape 333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34" name="Shape 334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335" name="Shape 335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36" name="Shape 336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37" name="Shape 337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38" name="Shape 338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39" name="Shape 339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40" name="Shape 340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41" name="Shape 341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  <p:grpSp>
        <p:nvGrpSpPr>
          <p:cNvPr id="342" name="Shape 342"/>
          <p:cNvGrpSpPr/>
          <p:nvPr/>
        </p:nvGrpSpPr>
        <p:grpSpPr>
          <a:xfrm>
            <a:off x="1073" y="5009804"/>
            <a:ext cx="2754508" cy="1836339"/>
            <a:chOff x="803750" y="-275225"/>
            <a:chExt cx="3458700" cy="2305800"/>
          </a:xfrm>
        </p:grpSpPr>
        <p:grpSp>
          <p:nvGrpSpPr>
            <p:cNvPr id="343" name="Shape 34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44" name="Shape 34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45" name="Shape 34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46" name="Shape 34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47" name="Shape 34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48" name="Shape 34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49" name="Shape 34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350" name="Shape 350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51" name="Shape 35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52" name="Shape 35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53" name="Shape 35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54" name="Shape 35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55" name="Shape 35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56" name="Shape 35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</p:spTree>
    <p:extLst/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point yellow">
    <p:bg>
      <p:bgPr>
        <a:solidFill>
          <a:srgbClr val="9A8219"/>
        </a:solidFill>
        <a:effectLst/>
      </p:bgPr>
    </p:bg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64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SzPct val="100000"/>
              <a:defRPr sz="6400"/>
            </a:lvl2pPr>
            <a:lvl3pPr lvl="2" rtl="0">
              <a:spcBef>
                <a:spcPts val="0"/>
              </a:spcBef>
              <a:buSzPct val="100000"/>
              <a:defRPr sz="6400"/>
            </a:lvl3pPr>
            <a:lvl4pPr lvl="3" rtl="0">
              <a:spcBef>
                <a:spcPts val="0"/>
              </a:spcBef>
              <a:buSzPct val="100000"/>
              <a:defRPr sz="6400"/>
            </a:lvl4pPr>
            <a:lvl5pPr lvl="4" rtl="0">
              <a:spcBef>
                <a:spcPts val="0"/>
              </a:spcBef>
              <a:buSzPct val="100000"/>
              <a:defRPr sz="6400"/>
            </a:lvl5pPr>
            <a:lvl6pPr lvl="5" rtl="0">
              <a:spcBef>
                <a:spcPts val="0"/>
              </a:spcBef>
              <a:buSzPct val="100000"/>
              <a:defRPr sz="6400"/>
            </a:lvl6pPr>
            <a:lvl7pPr lvl="6" rtl="0">
              <a:spcBef>
                <a:spcPts val="0"/>
              </a:spcBef>
              <a:buSzPct val="100000"/>
              <a:defRPr sz="6400"/>
            </a:lvl7pPr>
            <a:lvl8pPr lvl="7" rtl="0">
              <a:spcBef>
                <a:spcPts val="0"/>
              </a:spcBef>
              <a:buSzPct val="100000"/>
              <a:defRPr sz="6400"/>
            </a:lvl8pPr>
            <a:lvl9pPr lvl="8" rtl="0">
              <a:spcBef>
                <a:spcPts val="0"/>
              </a:spcBef>
              <a:buSzPct val="100000"/>
              <a:defRPr sz="64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59" name="Shape 359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360" name="Shape 360"/>
          <p:cNvGrpSpPr/>
          <p:nvPr/>
        </p:nvGrpSpPr>
        <p:grpSpPr>
          <a:xfrm>
            <a:off x="7580400" y="0"/>
            <a:ext cx="4611600" cy="3074400"/>
            <a:chOff x="5685300" y="0"/>
            <a:chExt cx="3458700" cy="2305800"/>
          </a:xfrm>
        </p:grpSpPr>
        <p:grpSp>
          <p:nvGrpSpPr>
            <p:cNvPr id="361" name="Shape 361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362" name="Shape 362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63" name="Shape 363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64" name="Shape 364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65" name="Shape 365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66" name="Shape 366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67" name="Shape 367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368" name="Shape 368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369" name="Shape 369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70" name="Shape 370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71" name="Shape 371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72" name="Shape 372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73" name="Shape 373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74" name="Shape 374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  <p:grpSp>
        <p:nvGrpSpPr>
          <p:cNvPr id="375" name="Shape 375"/>
          <p:cNvGrpSpPr/>
          <p:nvPr/>
        </p:nvGrpSpPr>
        <p:grpSpPr>
          <a:xfrm rot="10800000">
            <a:off x="-64" y="4982426"/>
            <a:ext cx="2795551" cy="1863700"/>
            <a:chOff x="5685300" y="0"/>
            <a:chExt cx="3458700" cy="2305800"/>
          </a:xfrm>
        </p:grpSpPr>
        <p:grpSp>
          <p:nvGrpSpPr>
            <p:cNvPr id="376" name="Shape 376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377" name="Shape 37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78" name="Shape 37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79" name="Shape 37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80" name="Shape 38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81" name="Shape 38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82" name="Shape 38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383" name="Shape 383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384" name="Shape 38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85" name="Shape 38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86" name="Shape 38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87" name="Shape 38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88" name="Shape 38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389" name="Shape 38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</p:spTree>
    <p:extLst/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and description"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/>
          <p:nvPr/>
        </p:nvSpPr>
        <p:spPr>
          <a:xfrm>
            <a:off x="0" y="-167"/>
            <a:ext cx="6096000" cy="6858000"/>
          </a:xfrm>
          <a:prstGeom prst="rect">
            <a:avLst/>
          </a:prstGeom>
          <a:solidFill>
            <a:srgbClr val="383838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92" name="Shape 392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93" name="Shape 393"/>
          <p:cNvSpPr txBox="1">
            <a:spLocks noGrp="1"/>
          </p:cNvSpPr>
          <p:nvPr>
            <p:ph type="title"/>
          </p:nvPr>
        </p:nvSpPr>
        <p:spPr>
          <a:xfrm>
            <a:off x="354000" y="965433"/>
            <a:ext cx="5393600" cy="197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56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SzPct val="100000"/>
              <a:defRPr sz="5600"/>
            </a:lvl2pPr>
            <a:lvl3pPr lvl="2" algn="ctr">
              <a:spcBef>
                <a:spcPts val="0"/>
              </a:spcBef>
              <a:buSzPct val="100000"/>
              <a:defRPr sz="5600"/>
            </a:lvl3pPr>
            <a:lvl4pPr lvl="3" algn="ctr">
              <a:spcBef>
                <a:spcPts val="0"/>
              </a:spcBef>
              <a:buSzPct val="100000"/>
              <a:defRPr sz="5600"/>
            </a:lvl4pPr>
            <a:lvl5pPr lvl="4" algn="ctr">
              <a:spcBef>
                <a:spcPts val="0"/>
              </a:spcBef>
              <a:buSzPct val="100000"/>
              <a:defRPr sz="5600"/>
            </a:lvl5pPr>
            <a:lvl6pPr lvl="5" algn="ctr">
              <a:spcBef>
                <a:spcPts val="0"/>
              </a:spcBef>
              <a:buSzPct val="100000"/>
              <a:defRPr sz="5600"/>
            </a:lvl6pPr>
            <a:lvl7pPr lvl="6" algn="ctr">
              <a:spcBef>
                <a:spcPts val="0"/>
              </a:spcBef>
              <a:buSzPct val="100000"/>
              <a:defRPr sz="5600"/>
            </a:lvl7pPr>
            <a:lvl8pPr lvl="7" algn="ctr">
              <a:spcBef>
                <a:spcPts val="0"/>
              </a:spcBef>
              <a:buSzPct val="100000"/>
              <a:defRPr sz="5600"/>
            </a:lvl8pPr>
            <a:lvl9pPr lvl="8" algn="ctr">
              <a:spcBef>
                <a:spcPts val="0"/>
              </a:spcBef>
              <a:buSzPct val="100000"/>
              <a:defRPr sz="56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94" name="Shape 394"/>
          <p:cNvSpPr txBox="1">
            <a:spLocks noGrp="1"/>
          </p:cNvSpPr>
          <p:nvPr>
            <p:ph type="subTitle" idx="1"/>
          </p:nvPr>
        </p:nvSpPr>
        <p:spPr>
          <a:xfrm>
            <a:off x="354000" y="3058633"/>
            <a:ext cx="5393600" cy="1646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ct val="100000"/>
              <a:buNone/>
              <a:defRPr sz="2800">
                <a:solidFill>
                  <a:srgbClr val="D9D9D9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95" name="Shape 395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6" name="Shape 396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397" name="Shape 397"/>
          <p:cNvGrpSpPr/>
          <p:nvPr/>
        </p:nvGrpSpPr>
        <p:grpSpPr>
          <a:xfrm>
            <a:off x="0" y="3783600"/>
            <a:ext cx="4611600" cy="3074400"/>
            <a:chOff x="3274650" y="-614875"/>
            <a:chExt cx="3458700" cy="2305800"/>
          </a:xfrm>
        </p:grpSpPr>
        <p:sp>
          <p:nvSpPr>
            <p:cNvPr id="398" name="Shape 398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399" name="Shape 399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00" name="Shape 400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01" name="Shape 401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02" name="Shape 402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03" name="Shape 403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</p:grpSp>
    </p:spTree>
    <p:extLst/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ption"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6" name="Shape 406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/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number"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>
            <a:spLocks noGrp="1"/>
          </p:cNvSpPr>
          <p:nvPr>
            <p:ph type="title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6000"/>
            </a:lvl1pPr>
            <a:lvl2pPr lvl="1" algn="ctr">
              <a:spcBef>
                <a:spcPts val="0"/>
              </a:spcBef>
              <a:buSzPct val="100000"/>
              <a:defRPr sz="16000"/>
            </a:lvl2pPr>
            <a:lvl3pPr lvl="2" algn="ctr">
              <a:spcBef>
                <a:spcPts val="0"/>
              </a:spcBef>
              <a:buSzPct val="100000"/>
              <a:defRPr sz="16000"/>
            </a:lvl3pPr>
            <a:lvl4pPr lvl="3" algn="ctr">
              <a:spcBef>
                <a:spcPts val="0"/>
              </a:spcBef>
              <a:buSzPct val="100000"/>
              <a:defRPr sz="16000"/>
            </a:lvl4pPr>
            <a:lvl5pPr lvl="4" algn="ctr">
              <a:spcBef>
                <a:spcPts val="0"/>
              </a:spcBef>
              <a:buSzPct val="100000"/>
              <a:defRPr sz="16000"/>
            </a:lvl5pPr>
            <a:lvl6pPr lvl="5" algn="ctr">
              <a:spcBef>
                <a:spcPts val="0"/>
              </a:spcBef>
              <a:buSzPct val="100000"/>
              <a:defRPr sz="16000"/>
            </a:lvl6pPr>
            <a:lvl7pPr lvl="6" algn="ctr">
              <a:spcBef>
                <a:spcPts val="0"/>
              </a:spcBef>
              <a:buSzPct val="100000"/>
              <a:defRPr sz="16000"/>
            </a:lvl7pPr>
            <a:lvl8pPr lvl="7" algn="ctr">
              <a:spcBef>
                <a:spcPts val="0"/>
              </a:spcBef>
              <a:buSzPct val="100000"/>
              <a:defRPr sz="16000"/>
            </a:lvl8pPr>
            <a:lvl9pPr lvl="8" algn="ctr">
              <a:spcBef>
                <a:spcPts val="0"/>
              </a:spcBef>
              <a:buSzPct val="100000"/>
              <a:defRPr sz="160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0" name="Shape 410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411" name="Shape 411"/>
          <p:cNvGrpSpPr/>
          <p:nvPr/>
        </p:nvGrpSpPr>
        <p:grpSpPr>
          <a:xfrm>
            <a:off x="7580400" y="167"/>
            <a:ext cx="4611600" cy="3074400"/>
            <a:chOff x="5685300" y="0"/>
            <a:chExt cx="3458700" cy="2305800"/>
          </a:xfrm>
        </p:grpSpPr>
        <p:grpSp>
          <p:nvGrpSpPr>
            <p:cNvPr id="412" name="Shape 412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413" name="Shape 413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414" name="Shape 414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415" name="Shape 415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416" name="Shape 416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417" name="Shape 417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418" name="Shape 418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419" name="Shape 419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420" name="Shape 420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1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421" name="Shape 421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88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422" name="Shape 422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37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423" name="Shape 423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2730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424" name="Shape 424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1269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425" name="Shape 425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4192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</p:spTree>
    <p:extLst/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yellow">
    <p:bg>
      <p:bgPr>
        <a:solidFill>
          <a:srgbClr val="9A8219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6933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6933"/>
            </a:lvl2pPr>
            <a:lvl3pPr lvl="2" algn="ctr" rtl="0">
              <a:spcBef>
                <a:spcPts val="0"/>
              </a:spcBef>
              <a:buSzPct val="100000"/>
              <a:defRPr sz="6933"/>
            </a:lvl3pPr>
            <a:lvl4pPr lvl="3" algn="ctr" rtl="0">
              <a:spcBef>
                <a:spcPts val="0"/>
              </a:spcBef>
              <a:buSzPct val="100000"/>
              <a:defRPr sz="6933"/>
            </a:lvl4pPr>
            <a:lvl5pPr lvl="4" algn="ctr" rtl="0">
              <a:spcBef>
                <a:spcPts val="0"/>
              </a:spcBef>
              <a:buSzPct val="100000"/>
              <a:defRPr sz="6933"/>
            </a:lvl5pPr>
            <a:lvl6pPr lvl="5" algn="ctr" rtl="0">
              <a:spcBef>
                <a:spcPts val="0"/>
              </a:spcBef>
              <a:buSzPct val="100000"/>
              <a:defRPr sz="6933"/>
            </a:lvl6pPr>
            <a:lvl7pPr lvl="6" algn="ctr" rtl="0">
              <a:spcBef>
                <a:spcPts val="0"/>
              </a:spcBef>
              <a:buSzPct val="100000"/>
              <a:defRPr sz="6933"/>
            </a:lvl7pPr>
            <a:lvl8pPr lvl="7" algn="ctr" rtl="0">
              <a:spcBef>
                <a:spcPts val="0"/>
              </a:spcBef>
              <a:buSzPct val="100000"/>
              <a:defRPr sz="6933"/>
            </a:lvl8pPr>
            <a:lvl9pPr lvl="8" algn="ctr" rtl="0">
              <a:spcBef>
                <a:spcPts val="0"/>
              </a:spcBef>
              <a:buSzPct val="100000"/>
              <a:defRPr sz="6933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ct val="100000"/>
              <a:buNone/>
              <a:defRPr sz="3733">
                <a:solidFill>
                  <a:srgbClr val="EFEFE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94" name="Shape 94"/>
          <p:cNvGrpSpPr/>
          <p:nvPr/>
        </p:nvGrpSpPr>
        <p:grpSpPr>
          <a:xfrm>
            <a:off x="7580400" y="0"/>
            <a:ext cx="4611600" cy="3074400"/>
            <a:chOff x="5685300" y="0"/>
            <a:chExt cx="3458700" cy="2305800"/>
          </a:xfrm>
        </p:grpSpPr>
        <p:grpSp>
          <p:nvGrpSpPr>
            <p:cNvPr id="95" name="Shape 95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96" name="Shape 96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97" name="Shape 97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98" name="Shape 98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99" name="Shape 99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00" name="Shape 100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01" name="Shape 101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102" name="Shape 102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03" name="Shape 103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04" name="Shape 104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05" name="Shape 105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06" name="Shape 106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07" name="Shape 107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08" name="Shape 108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rgbClr val="43434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112" name="Shape 112"/>
          <p:cNvGrpSpPr/>
          <p:nvPr/>
        </p:nvGrpSpPr>
        <p:grpSpPr>
          <a:xfrm rot="10800000">
            <a:off x="7580400" y="0"/>
            <a:ext cx="4611600" cy="3074400"/>
            <a:chOff x="3274650" y="-614875"/>
            <a:chExt cx="3458700" cy="2305800"/>
          </a:xfrm>
        </p:grpSpPr>
        <p:sp>
          <p:nvSpPr>
            <p:cNvPr id="113" name="Shape 113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14" name="Shape 114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15" name="Shape 115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16" name="Shape 116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17" name="Shape 117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118" name="Shape 118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400"/>
            </a:p>
          </p:txBody>
        </p:sp>
      </p:grp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 red">
    <p:bg>
      <p:bgPr>
        <a:solidFill>
          <a:srgbClr val="6B1214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4800"/>
            </a:lvl2pPr>
            <a:lvl3pPr lvl="2" algn="ctr" rtl="0">
              <a:spcBef>
                <a:spcPts val="0"/>
              </a:spcBef>
              <a:buSzPct val="100000"/>
              <a:defRPr sz="4800"/>
            </a:lvl3pPr>
            <a:lvl4pPr lvl="3" algn="ctr" rtl="0">
              <a:spcBef>
                <a:spcPts val="0"/>
              </a:spcBef>
              <a:buSzPct val="100000"/>
              <a:defRPr sz="4800"/>
            </a:lvl4pPr>
            <a:lvl5pPr lvl="4" algn="ctr" rtl="0">
              <a:spcBef>
                <a:spcPts val="0"/>
              </a:spcBef>
              <a:buSzPct val="100000"/>
              <a:defRPr sz="4800"/>
            </a:lvl5pPr>
            <a:lvl6pPr lvl="5" algn="ctr" rtl="0">
              <a:spcBef>
                <a:spcPts val="0"/>
              </a:spcBef>
              <a:buSzPct val="100000"/>
              <a:defRPr sz="4800"/>
            </a:lvl6pPr>
            <a:lvl7pPr lvl="6" algn="ctr" rtl="0">
              <a:spcBef>
                <a:spcPts val="0"/>
              </a:spcBef>
              <a:buSzPct val="100000"/>
              <a:defRPr sz="4800"/>
            </a:lvl7pPr>
            <a:lvl8pPr lvl="7" algn="ctr" rtl="0">
              <a:spcBef>
                <a:spcPts val="0"/>
              </a:spcBef>
              <a:buSzPct val="100000"/>
              <a:defRPr sz="4800"/>
            </a:lvl8pPr>
            <a:lvl9pPr lvl="8" algn="ctr" rtl="0">
              <a:spcBef>
                <a:spcPts val="0"/>
              </a:spcBef>
              <a:buSzPct val="100000"/>
              <a:defRPr sz="48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122" name="Shape 122"/>
          <p:cNvGrpSpPr/>
          <p:nvPr/>
        </p:nvGrpSpPr>
        <p:grpSpPr>
          <a:xfrm rot="10800000">
            <a:off x="7580400" y="0"/>
            <a:ext cx="4611600" cy="3074400"/>
            <a:chOff x="310150" y="-217625"/>
            <a:chExt cx="3458700" cy="2305800"/>
          </a:xfrm>
        </p:grpSpPr>
        <p:grpSp>
          <p:nvGrpSpPr>
            <p:cNvPr id="123" name="Shape 123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24" name="Shape 12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25" name="Shape 12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26" name="Shape 12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27" name="Shape 12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28" name="Shape 12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29" name="Shape 12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130" name="Shape 130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31" name="Shape 13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32" name="Shape 13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33" name="Shape 13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34" name="Shape 13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35" name="Shape 13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36" name="Shape 13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 blue">
    <p:bg>
      <p:bgPr>
        <a:solidFill>
          <a:srgbClr val="1A2836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4800"/>
            </a:lvl2pPr>
            <a:lvl3pPr lvl="2" algn="ctr" rtl="0">
              <a:spcBef>
                <a:spcPts val="0"/>
              </a:spcBef>
              <a:buSzPct val="100000"/>
              <a:defRPr sz="4800"/>
            </a:lvl3pPr>
            <a:lvl4pPr lvl="3" algn="ctr" rtl="0">
              <a:spcBef>
                <a:spcPts val="0"/>
              </a:spcBef>
              <a:buSzPct val="100000"/>
              <a:defRPr sz="4800"/>
            </a:lvl4pPr>
            <a:lvl5pPr lvl="4" algn="ctr" rtl="0">
              <a:spcBef>
                <a:spcPts val="0"/>
              </a:spcBef>
              <a:buSzPct val="100000"/>
              <a:defRPr sz="4800"/>
            </a:lvl5pPr>
            <a:lvl6pPr lvl="5" algn="ctr" rtl="0">
              <a:spcBef>
                <a:spcPts val="0"/>
              </a:spcBef>
              <a:buSzPct val="100000"/>
              <a:defRPr sz="4800"/>
            </a:lvl6pPr>
            <a:lvl7pPr lvl="6" algn="ctr" rtl="0">
              <a:spcBef>
                <a:spcPts val="0"/>
              </a:spcBef>
              <a:buSzPct val="100000"/>
              <a:defRPr sz="4800"/>
            </a:lvl7pPr>
            <a:lvl8pPr lvl="7" algn="ctr" rtl="0">
              <a:spcBef>
                <a:spcPts val="0"/>
              </a:spcBef>
              <a:buSzPct val="100000"/>
              <a:defRPr sz="4800"/>
            </a:lvl8pPr>
            <a:lvl9pPr lvl="8" algn="ctr" rtl="0">
              <a:spcBef>
                <a:spcPts val="0"/>
              </a:spcBef>
              <a:buSzPct val="100000"/>
              <a:defRPr sz="48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140" name="Shape 140"/>
          <p:cNvGrpSpPr/>
          <p:nvPr/>
        </p:nvGrpSpPr>
        <p:grpSpPr>
          <a:xfrm rot="10800000">
            <a:off x="7580400" y="0"/>
            <a:ext cx="4611600" cy="3074400"/>
            <a:chOff x="803750" y="-275225"/>
            <a:chExt cx="3458700" cy="2305800"/>
          </a:xfrm>
        </p:grpSpPr>
        <p:grpSp>
          <p:nvGrpSpPr>
            <p:cNvPr id="141" name="Shape 141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142" name="Shape 142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43" name="Shape 143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44" name="Shape 144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45" name="Shape 145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46" name="Shape 146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47" name="Shape 147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148" name="Shape 148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149" name="Shape 149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50" name="Shape 150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51" name="Shape 151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52" name="Shape 152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53" name="Shape 153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54" name="Shape 154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 yellow">
    <p:bg>
      <p:bgPr>
        <a:solidFill>
          <a:srgbClr val="9A8219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4800"/>
            </a:lvl2pPr>
            <a:lvl3pPr lvl="2" algn="ctr" rtl="0">
              <a:spcBef>
                <a:spcPts val="0"/>
              </a:spcBef>
              <a:buSzPct val="100000"/>
              <a:defRPr sz="4800"/>
            </a:lvl3pPr>
            <a:lvl4pPr lvl="3" algn="ctr" rtl="0">
              <a:spcBef>
                <a:spcPts val="0"/>
              </a:spcBef>
              <a:buSzPct val="100000"/>
              <a:defRPr sz="4800"/>
            </a:lvl4pPr>
            <a:lvl5pPr lvl="4" algn="ctr" rtl="0">
              <a:spcBef>
                <a:spcPts val="0"/>
              </a:spcBef>
              <a:buSzPct val="100000"/>
              <a:defRPr sz="4800"/>
            </a:lvl5pPr>
            <a:lvl6pPr lvl="5" algn="ctr" rtl="0">
              <a:spcBef>
                <a:spcPts val="0"/>
              </a:spcBef>
              <a:buSzPct val="100000"/>
              <a:defRPr sz="4800"/>
            </a:lvl6pPr>
            <a:lvl7pPr lvl="6" algn="ctr" rtl="0">
              <a:spcBef>
                <a:spcPts val="0"/>
              </a:spcBef>
              <a:buSzPct val="100000"/>
              <a:defRPr sz="4800"/>
            </a:lvl7pPr>
            <a:lvl8pPr lvl="7" algn="ctr" rtl="0">
              <a:spcBef>
                <a:spcPts val="0"/>
              </a:spcBef>
              <a:buSzPct val="100000"/>
              <a:defRPr sz="4800"/>
            </a:lvl8pPr>
            <a:lvl9pPr lvl="8" algn="ctr" rtl="0">
              <a:spcBef>
                <a:spcPts val="0"/>
              </a:spcBef>
              <a:buSzPct val="100000"/>
              <a:defRPr sz="48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158" name="Shape 158"/>
          <p:cNvGrpSpPr/>
          <p:nvPr/>
        </p:nvGrpSpPr>
        <p:grpSpPr>
          <a:xfrm>
            <a:off x="7580400" y="0"/>
            <a:ext cx="4611600" cy="3074400"/>
            <a:chOff x="5685300" y="0"/>
            <a:chExt cx="3458700" cy="2305800"/>
          </a:xfrm>
        </p:grpSpPr>
        <p:grpSp>
          <p:nvGrpSpPr>
            <p:cNvPr id="159" name="Shape 159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60" name="Shape 160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61" name="Shape 161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62" name="Shape 162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63" name="Shape 163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64" name="Shape 164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65" name="Shape 165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  <p:grpSp>
          <p:nvGrpSpPr>
            <p:cNvPr id="166" name="Shape 166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67" name="Shape 16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68" name="Shape 16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69" name="Shape 16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70" name="Shape 17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  <p:sp>
            <p:nvSpPr>
              <p:cNvPr id="172" name="Shape 17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 sz="2400"/>
              </a:p>
            </p:txBody>
          </p:sp>
        </p:grpSp>
      </p:grp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2.xml"/><Relationship Id="rId20" Type="http://schemas.openxmlformats.org/officeDocument/2006/relationships/slideLayout" Target="../slideLayouts/slideLayout43.xml"/><Relationship Id="rId21" Type="http://schemas.openxmlformats.org/officeDocument/2006/relationships/slideLayout" Target="../slideLayouts/slideLayout44.xml"/><Relationship Id="rId22" Type="http://schemas.openxmlformats.org/officeDocument/2006/relationships/slideLayout" Target="../slideLayouts/slideLayout45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0.xml"/><Relationship Id="rId18" Type="http://schemas.openxmlformats.org/officeDocument/2006/relationships/slideLayout" Target="../slideLayouts/slideLayout41.xml"/><Relationship Id="rId19" Type="http://schemas.openxmlformats.org/officeDocument/2006/relationships/slideLayout" Target="../slideLayouts/slideLayout42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/>
            <a:fld id="{00000000-1234-1234-1234-123412341234}" type="slidenum">
              <a:rPr lang="en" sz="1333" smtClean="0">
                <a:solidFill>
                  <a:schemeClr val="dk2"/>
                </a:solidFill>
              </a:rPr>
              <a:pPr algn="r"/>
              <a:t>‹#›</a:t>
            </a:fld>
            <a:endParaRPr lang="en" sz="1333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98696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  <p:sldLayoutId id="2147483698" r:id="rId19"/>
    <p:sldLayoutId id="2147483699" r:id="rId20"/>
    <p:sldLayoutId id="2147483700" r:id="rId21"/>
    <p:sldLayoutId id="2147483701" r:id="rId22"/>
    <p:sldLayoutId id="2147483702" r:id="rId23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/>
            <a:fld id="{00000000-1234-1234-1234-123412341234}" type="slidenum">
              <a:rPr lang="en" sz="1333" smtClean="0">
                <a:solidFill>
                  <a:schemeClr val="dk2"/>
                </a:solidFill>
              </a:rPr>
              <a:pPr algn="r"/>
              <a:t>‹#›</a:t>
            </a:fld>
            <a:endParaRPr lang="en" sz="1333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0259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  <p:sldLayoutId id="2147483721" r:id="rId18"/>
    <p:sldLayoutId id="2147483722" r:id="rId19"/>
    <p:sldLayoutId id="2147483723" r:id="rId20"/>
    <p:sldLayoutId id="2147483724" r:id="rId21"/>
    <p:sldLayoutId id="2147483725" r:id="rId2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Our School’s ACT </a:t>
            </a:r>
            <a:r>
              <a:rPr lang="en-US" dirty="0" smtClean="0"/>
              <a:t>Prep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Jan. 28</a:t>
            </a:r>
            <a:r>
              <a:rPr lang="en-US" baseline="30000" dirty="0" smtClean="0"/>
              <a:t>th</a:t>
            </a:r>
            <a:r>
              <a:rPr lang="en-US" dirty="0" smtClean="0"/>
              <a:t> – March 24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65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Why is this important?</a:t>
            </a:r>
            <a:endParaRPr lang="en-US" sz="40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5232165" cy="4555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Raise your composite score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</a:t>
            </a:r>
            <a:r>
              <a:rPr lang="en-US" dirty="0" smtClean="0"/>
              <a:t>ncreases the opportunities to be considered for a wider variety of colleges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Increases scholarship opportunities</a:t>
            </a:r>
            <a:r>
              <a:rPr lang="en-US" dirty="0" smtClean="0"/>
              <a:t> that could help pay for college.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6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</p:spPr>
        <p:txBody>
          <a:bodyPr/>
          <a:lstStyle/>
          <a:p>
            <a:r>
              <a:rPr lang="en-US" sz="4000" b="1" dirty="0" smtClean="0"/>
              <a:t>What to expect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charset="2"/>
              <a:buChar char="v"/>
            </a:pPr>
            <a:r>
              <a:rPr lang="en-US" sz="3200" dirty="0" smtClean="0">
                <a:solidFill>
                  <a:schemeClr val="accent2"/>
                </a:solidFill>
              </a:rPr>
              <a:t>Test taking strategies </a:t>
            </a:r>
          </a:p>
          <a:p>
            <a:pPr marL="457200" indent="-457200">
              <a:buFont typeface="Wingdings" charset="2"/>
              <a:buChar char="v"/>
            </a:pPr>
            <a:r>
              <a:rPr lang="en-US" sz="3200" dirty="0" smtClean="0">
                <a:solidFill>
                  <a:schemeClr val="accent2"/>
                </a:solidFill>
              </a:rPr>
              <a:t>Content tutoring and review</a:t>
            </a:r>
          </a:p>
          <a:p>
            <a:pPr marL="457200" indent="-457200">
              <a:buFont typeface="Wingdings" charset="2"/>
              <a:buChar char="v"/>
            </a:pPr>
            <a:r>
              <a:rPr lang="en-US" sz="3200" dirty="0" smtClean="0">
                <a:solidFill>
                  <a:schemeClr val="accent2"/>
                </a:solidFill>
              </a:rPr>
              <a:t>Practice ACT tests</a:t>
            </a:r>
          </a:p>
          <a:p>
            <a:pPr marL="457200" indent="-457200">
              <a:buFont typeface="Wingdings" charset="2"/>
              <a:buChar char="v"/>
            </a:pPr>
            <a:r>
              <a:rPr lang="en-US" sz="3200" dirty="0" smtClean="0">
                <a:solidFill>
                  <a:schemeClr val="accent2"/>
                </a:solidFill>
              </a:rPr>
              <a:t>ACT prep materials to use at home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45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Classrooms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charset="2"/>
              <a:buChar char="v"/>
            </a:pPr>
            <a:r>
              <a:rPr lang="en-US" sz="3200" b="1" dirty="0" smtClean="0">
                <a:solidFill>
                  <a:schemeClr val="accent1"/>
                </a:solidFill>
              </a:rPr>
              <a:t>Science Room E204</a:t>
            </a:r>
          </a:p>
          <a:p>
            <a:pPr marL="457200" indent="-457200">
              <a:buFont typeface="Wingdings" charset="2"/>
              <a:buChar char="v"/>
            </a:pPr>
            <a:r>
              <a:rPr lang="en-US" sz="3200" b="1" dirty="0">
                <a:solidFill>
                  <a:schemeClr val="accent1"/>
                </a:solidFill>
              </a:rPr>
              <a:t>Math Room J203</a:t>
            </a:r>
          </a:p>
          <a:p>
            <a:pPr marL="457200" indent="-457200">
              <a:buFont typeface="Wingdings" charset="2"/>
              <a:buChar char="v"/>
            </a:pPr>
            <a:r>
              <a:rPr lang="en-US" sz="3200" b="1" dirty="0" smtClean="0">
                <a:solidFill>
                  <a:srgbClr val="00B0F0"/>
                </a:solidFill>
              </a:rPr>
              <a:t>Reading Room Library-Computer lab</a:t>
            </a:r>
          </a:p>
          <a:p>
            <a:pPr marL="457200" indent="-457200">
              <a:buFont typeface="Wingdings" charset="2"/>
              <a:buChar char="v"/>
            </a:pPr>
            <a:r>
              <a:rPr lang="en-US" sz="3200" b="1" dirty="0" smtClean="0">
                <a:solidFill>
                  <a:srgbClr val="00B0F0"/>
                </a:solidFill>
              </a:rPr>
              <a:t>English Room Library </a:t>
            </a:r>
          </a:p>
        </p:txBody>
      </p:sp>
    </p:spTree>
    <p:extLst>
      <p:ext uri="{BB962C8B-B14F-4D97-AF65-F5344CB8AC3E}">
        <p14:creationId xmlns:p14="http://schemas.microsoft.com/office/powerpoint/2010/main" val="290806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How to receive the incentives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Wingdings" charset="2"/>
              <a:buChar char="v"/>
            </a:pPr>
            <a:r>
              <a:rPr lang="en-US" sz="2800" b="1" dirty="0" smtClean="0">
                <a:solidFill>
                  <a:schemeClr val="accent2"/>
                </a:solidFill>
              </a:rPr>
              <a:t>You will be entered into a drawling for a chance to win one of 3 Chromebooks each time you attend a full workshop</a:t>
            </a:r>
          </a:p>
          <a:p>
            <a:pPr marL="457200" lvl="1" indent="-457200">
              <a:buFont typeface="Wingdings" charset="2"/>
              <a:buChar char="v"/>
            </a:pPr>
            <a:r>
              <a:rPr lang="en-US" sz="2800" b="1" dirty="0" smtClean="0">
                <a:solidFill>
                  <a:schemeClr val="accent2"/>
                </a:solidFill>
              </a:rPr>
              <a:t>Extra tickets for completing online coursework @ home</a:t>
            </a:r>
          </a:p>
          <a:p>
            <a:pPr marL="457200" indent="-457200">
              <a:buFont typeface="Wingdings" charset="2"/>
              <a:buChar char="v"/>
            </a:pPr>
            <a:r>
              <a:rPr lang="en-US" sz="2800" b="1" dirty="0" smtClean="0">
                <a:solidFill>
                  <a:schemeClr val="accent2"/>
                </a:solidFill>
              </a:rPr>
              <a:t>If you attend ALL 7 sessions, you will receive a FREE graphing calculator ($120) and ACT prep book</a:t>
            </a:r>
          </a:p>
          <a:p>
            <a:pPr marL="457200" indent="-457200">
              <a:buFont typeface="Wingdings" charset="2"/>
              <a:buChar char="v"/>
            </a:pPr>
            <a:r>
              <a:rPr lang="en-US" sz="2800" b="1" dirty="0" smtClean="0">
                <a:solidFill>
                  <a:schemeClr val="accent2"/>
                </a:solidFill>
              </a:rPr>
              <a:t>REGARDLESS…receiving free ACT prep courses is a HUGE incentive!</a:t>
            </a:r>
          </a:p>
        </p:txBody>
      </p:sp>
    </p:spTree>
    <p:extLst>
      <p:ext uri="{BB962C8B-B14F-4D97-AF65-F5344CB8AC3E}">
        <p14:creationId xmlns:p14="http://schemas.microsoft.com/office/powerpoint/2010/main" val="307125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Be sure to sign in every time!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15600" y="1356967"/>
            <a:ext cx="11360800" cy="4734866"/>
          </a:xfrm>
        </p:spPr>
        <p:txBody>
          <a:bodyPr>
            <a:noAutofit/>
          </a:bodyPr>
          <a:lstStyle/>
          <a:p>
            <a:pPr marL="342900" indent="-342900">
              <a:buFont typeface="Wingdings" charset="2"/>
              <a:buChar char="v"/>
            </a:pPr>
            <a:r>
              <a:rPr lang="en-US" sz="2400" dirty="0" smtClean="0">
                <a:solidFill>
                  <a:schemeClr val="accent1"/>
                </a:solidFill>
              </a:rPr>
              <a:t>You will rotate to two content areas each week:</a:t>
            </a:r>
          </a:p>
          <a:p>
            <a:pPr marL="342900" lvl="8" indent="-342900">
              <a:buFont typeface="Wingdings" charset="2"/>
              <a:buChar char="v"/>
            </a:pPr>
            <a:r>
              <a:rPr lang="en-US" sz="2467" dirty="0" smtClean="0">
                <a:solidFill>
                  <a:schemeClr val="accent1"/>
                </a:solidFill>
              </a:rPr>
              <a:t>Science/Math and </a:t>
            </a:r>
            <a:r>
              <a:rPr lang="en-US" sz="2400" dirty="0" smtClean="0">
                <a:solidFill>
                  <a:schemeClr val="accent1"/>
                </a:solidFill>
              </a:rPr>
              <a:t>Reading/English</a:t>
            </a:r>
          </a:p>
          <a:p>
            <a:pPr marL="342900" indent="-342900">
              <a:buFont typeface="Wingdings" charset="2"/>
              <a:buChar char="v"/>
            </a:pPr>
            <a:r>
              <a:rPr lang="en-US" sz="2400" dirty="0" smtClean="0">
                <a:solidFill>
                  <a:schemeClr val="accent1"/>
                </a:solidFill>
              </a:rPr>
              <a:t>Practice tests</a:t>
            </a:r>
          </a:p>
          <a:p>
            <a:pPr marL="342900" lvl="1" indent="-342900">
              <a:buFont typeface="Wingdings" charset="2"/>
              <a:buChar char="v"/>
            </a:pPr>
            <a:r>
              <a:rPr lang="en-US" sz="2400" dirty="0" smtClean="0">
                <a:solidFill>
                  <a:schemeClr val="accent1"/>
                </a:solidFill>
              </a:rPr>
              <a:t>Pretest </a:t>
            </a:r>
            <a:r>
              <a:rPr lang="mr-IN" sz="2400" dirty="0" smtClean="0">
                <a:solidFill>
                  <a:schemeClr val="accent1"/>
                </a:solidFill>
              </a:rPr>
              <a:t>–</a:t>
            </a:r>
            <a:r>
              <a:rPr lang="en-US" sz="2400" dirty="0" smtClean="0">
                <a:solidFill>
                  <a:schemeClr val="accent1"/>
                </a:solidFill>
              </a:rPr>
              <a:t> today</a:t>
            </a:r>
          </a:p>
          <a:p>
            <a:pPr marL="342900" lvl="1" indent="-342900">
              <a:buFont typeface="Wingdings" charset="2"/>
              <a:buChar char="v"/>
            </a:pPr>
            <a:r>
              <a:rPr lang="en-US" sz="2400" dirty="0" smtClean="0">
                <a:solidFill>
                  <a:schemeClr val="accent1"/>
                </a:solidFill>
              </a:rPr>
              <a:t>Posttest </a:t>
            </a:r>
            <a:r>
              <a:rPr lang="mr-IN" sz="2400" dirty="0" smtClean="0">
                <a:solidFill>
                  <a:schemeClr val="accent1"/>
                </a:solidFill>
              </a:rPr>
              <a:t>–</a:t>
            </a:r>
            <a:r>
              <a:rPr lang="en-US" sz="2400" dirty="0" smtClean="0">
                <a:solidFill>
                  <a:schemeClr val="accent1"/>
                </a:solidFill>
              </a:rPr>
              <a:t> the last day of the class session</a:t>
            </a:r>
          </a:p>
          <a:p>
            <a:pPr marL="342900" lvl="1" indent="-342900">
              <a:buFont typeface="Wingdings" charset="2"/>
              <a:buChar char="v"/>
            </a:pPr>
            <a:r>
              <a:rPr lang="en-US" sz="2400" dirty="0" smtClean="0">
                <a:solidFill>
                  <a:schemeClr val="accent1"/>
                </a:solidFill>
              </a:rPr>
              <a:t>Full ACT practice test </a:t>
            </a:r>
          </a:p>
          <a:p>
            <a:pPr marL="342900" lvl="1" indent="-342900">
              <a:buFont typeface="Wingdings" charset="2"/>
              <a:buChar char="v"/>
            </a:pPr>
            <a:r>
              <a:rPr lang="en-US" sz="2400" dirty="0" smtClean="0">
                <a:solidFill>
                  <a:schemeClr val="accent1"/>
                </a:solidFill>
              </a:rPr>
              <a:t>Is transportation an issue for anyone?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67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</a:t>
            </a:r>
            <a:br>
              <a:rPr lang="en-US" dirty="0" smtClean="0"/>
            </a:br>
            <a:r>
              <a:rPr lang="en-US" dirty="0" smtClean="0"/>
              <a:t>information </a:t>
            </a:r>
            <a:br>
              <a:rPr lang="en-US" dirty="0" smtClean="0"/>
            </a:br>
            <a:r>
              <a:rPr lang="en-US" dirty="0" smtClean="0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670903"/>
      </p:ext>
    </p:extLst>
  </p:cSld>
  <p:clrMapOvr>
    <a:masterClrMapping/>
  </p:clrMapOvr>
</p:sld>
</file>

<file path=ppt/theme/theme1.xml><?xml version="1.0" encoding="utf-8"?>
<a:theme xmlns:a="http://schemas.openxmlformats.org/drawingml/2006/main" name="K20 Center ">
  <a:themeElements>
    <a:clrScheme name="Custom 1">
      <a:dk1>
        <a:srgbClr val="2E2E2E"/>
      </a:dk1>
      <a:lt1>
        <a:srgbClr val="FFFFFF"/>
      </a:lt1>
      <a:dk2>
        <a:srgbClr val="2E2E2E"/>
      </a:dk2>
      <a:lt2>
        <a:srgbClr val="848F8F"/>
      </a:lt2>
      <a:accent1>
        <a:srgbClr val="910D28"/>
      </a:accent1>
      <a:accent2>
        <a:srgbClr val="3E5C61"/>
      </a:accent2>
      <a:accent3>
        <a:srgbClr val="BED7D3"/>
      </a:accent3>
      <a:accent4>
        <a:srgbClr val="85592C"/>
      </a:accent4>
      <a:accent5>
        <a:srgbClr val="C1C1C1"/>
      </a:accent5>
      <a:accent6>
        <a:srgbClr val="5E050D"/>
      </a:accent6>
      <a:hlink>
        <a:srgbClr val="289CC7"/>
      </a:hlink>
      <a:folHlink>
        <a:srgbClr val="6D8F9B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20 Center " id="{3C8CB7D3-7B5F-8843-89E2-92321BBB5FBB}" vid="{1905285F-DEE4-D445-BED8-AA96690766CF}"/>
    </a:ext>
  </a:extLst>
</a:theme>
</file>

<file path=ppt/theme/theme2.xml><?xml version="1.0" encoding="utf-8"?>
<a:theme xmlns:a="http://schemas.openxmlformats.org/drawingml/2006/main" name="1_K20 Center General 2016">
  <a:themeElements>
    <a:clrScheme name="Custom 1">
      <a:dk1>
        <a:srgbClr val="2E2E2E"/>
      </a:dk1>
      <a:lt1>
        <a:srgbClr val="FFFFFF"/>
      </a:lt1>
      <a:dk2>
        <a:srgbClr val="2E2E2E"/>
      </a:dk2>
      <a:lt2>
        <a:srgbClr val="848F8F"/>
      </a:lt2>
      <a:accent1>
        <a:srgbClr val="910D28"/>
      </a:accent1>
      <a:accent2>
        <a:srgbClr val="3E5C61"/>
      </a:accent2>
      <a:accent3>
        <a:srgbClr val="BED7D3"/>
      </a:accent3>
      <a:accent4>
        <a:srgbClr val="85592C"/>
      </a:accent4>
      <a:accent5>
        <a:srgbClr val="C1C1C1"/>
      </a:accent5>
      <a:accent6>
        <a:srgbClr val="5E050D"/>
      </a:accent6>
      <a:hlink>
        <a:srgbClr val="289CC7"/>
      </a:hlink>
      <a:folHlink>
        <a:srgbClr val="6D8F9B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K20 Center </Template>
  <TotalTime>1653</TotalTime>
  <Words>242</Words>
  <Application>Microsoft Macintosh PowerPoint</Application>
  <PresentationFormat>Widescreen</PresentationFormat>
  <Paragraphs>36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Roboto</vt:lpstr>
      <vt:lpstr>Roboto Condensed</vt:lpstr>
      <vt:lpstr>Wingdings</vt:lpstr>
      <vt:lpstr>Arial</vt:lpstr>
      <vt:lpstr>K20 Center </vt:lpstr>
      <vt:lpstr>1_K20 Center General 2016</vt:lpstr>
      <vt:lpstr>Our School’s ACT Prep Workshop</vt:lpstr>
      <vt:lpstr>Why is this important?</vt:lpstr>
      <vt:lpstr>What to expect</vt:lpstr>
      <vt:lpstr>Classrooms</vt:lpstr>
      <vt:lpstr>How to receive the incentives </vt:lpstr>
      <vt:lpstr>Be sure to sign in every time!</vt:lpstr>
      <vt:lpstr>Contact  information  here</vt:lpstr>
    </vt:vector>
  </TitlesOfParts>
  <Company>Oklahoma City Public Schools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Grant ACT Prep Workshop</dc:title>
  <dc:creator>K20 Center</dc:creator>
  <cp:lastModifiedBy>Hawkins, Lindsay M.</cp:lastModifiedBy>
  <cp:revision>12</cp:revision>
  <dcterms:created xsi:type="dcterms:W3CDTF">2016-01-27T17:25:48Z</dcterms:created>
  <dcterms:modified xsi:type="dcterms:W3CDTF">2016-12-14T16:58:56Z</dcterms:modified>
</cp:coreProperties>
</file>