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iBITbYSXncPg5XBT4LSUqyObg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4zBpxazboo7PVhh6QKgGojEMxLCDiL3Tlg1bNcV6ee8/copy"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e73356b858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e73356b858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3c9fefa0fb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100"/>
              <a:buFont typeface="Arial"/>
              <a:buNone/>
            </a:pPr>
            <a:r>
              <a:rPr lang="en-US" sz="1800">
                <a:latin typeface="Calibri"/>
                <a:ea typeface="Calibri"/>
                <a:cs typeface="Calibri"/>
                <a:sym typeface="Calibri"/>
              </a:rPr>
              <a:t>Students could also record times using an app like Toggl Track, or a stopwatch to keep track digitally. </a:t>
            </a:r>
            <a:endParaRPr sz="1800">
              <a:latin typeface="Calibri"/>
              <a:ea typeface="Calibri"/>
              <a:cs typeface="Calibri"/>
              <a:sym typeface="Calibri"/>
            </a:endParaRPr>
          </a:p>
          <a:p>
            <a:pPr indent="0" lvl="0" marL="0" rtl="0" algn="l">
              <a:lnSpc>
                <a:spcPct val="100000"/>
              </a:lnSpc>
              <a:spcBef>
                <a:spcPts val="360"/>
              </a:spcBef>
              <a:spcAft>
                <a:spcPts val="0"/>
              </a:spcAft>
              <a:buClr>
                <a:schemeClr val="dk1"/>
              </a:buClr>
              <a:buSzPts val="1100"/>
              <a:buFont typeface="Arial"/>
              <a:buNone/>
            </a:pPr>
            <a:r>
              <a:t/>
            </a:r>
            <a:endParaRPr sz="1800">
              <a:latin typeface="Calibri"/>
              <a:ea typeface="Calibri"/>
              <a:cs typeface="Calibri"/>
              <a:sym typeface="Calibri"/>
            </a:endParaRPr>
          </a:p>
          <a:p>
            <a:pPr indent="0" lvl="0" marL="0" rtl="0" algn="l">
              <a:lnSpc>
                <a:spcPct val="100000"/>
              </a:lnSpc>
              <a:spcBef>
                <a:spcPts val="360"/>
              </a:spcBef>
              <a:spcAft>
                <a:spcPts val="0"/>
              </a:spcAft>
              <a:buClr>
                <a:schemeClr val="dk1"/>
              </a:buClr>
              <a:buSzPts val="1100"/>
              <a:buFont typeface="Arial"/>
              <a:buNone/>
            </a:pPr>
            <a:r>
              <a:rPr lang="en-US" sz="1800">
                <a:latin typeface="Calibri"/>
                <a:ea typeface="Calibri"/>
                <a:cs typeface="Calibri"/>
                <a:sym typeface="Calibri"/>
              </a:rPr>
              <a:t>Record what you did and how long you did it - note in the category column if it was fun, school, work, etc. For x days next week. </a:t>
            </a:r>
            <a:endParaRPr sz="1800">
              <a:latin typeface="Calibri"/>
              <a:ea typeface="Calibri"/>
              <a:cs typeface="Calibri"/>
              <a:sym typeface="Calibri"/>
            </a:endParaRPr>
          </a:p>
          <a:p>
            <a:pPr indent="0" lvl="0" marL="0" rtl="0" algn="l">
              <a:lnSpc>
                <a:spcPct val="100000"/>
              </a:lnSpc>
              <a:spcBef>
                <a:spcPts val="360"/>
              </a:spcBef>
              <a:spcAft>
                <a:spcPts val="0"/>
              </a:spcAft>
              <a:buClr>
                <a:schemeClr val="dk1"/>
              </a:buClr>
              <a:buSzPts val="1100"/>
              <a:buFont typeface="Arial"/>
              <a:buNone/>
            </a:pPr>
            <a:r>
              <a:t/>
            </a:r>
            <a:endParaRPr sz="1800">
              <a:latin typeface="Calibri"/>
              <a:ea typeface="Calibri"/>
              <a:cs typeface="Calibri"/>
              <a:sym typeface="Calibri"/>
            </a:endParaRPr>
          </a:p>
          <a:p>
            <a:pPr indent="0" lvl="0" marL="0" rtl="0" algn="l">
              <a:lnSpc>
                <a:spcPct val="100000"/>
              </a:lnSpc>
              <a:spcBef>
                <a:spcPts val="360"/>
              </a:spcBef>
              <a:spcAft>
                <a:spcPts val="0"/>
              </a:spcAft>
              <a:buSzPts val="1400"/>
              <a:buNone/>
            </a:pPr>
            <a:r>
              <a:t/>
            </a:r>
            <a:endParaRPr sz="18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21" name="Google Shape;121;g13c9fefa0fb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Google Doc Copy Link: </a:t>
            </a:r>
            <a:r>
              <a:rPr lang="en-US" u="sng">
                <a:solidFill>
                  <a:srgbClr val="1155CC"/>
                </a:solidFill>
                <a:latin typeface="Calibri"/>
                <a:ea typeface="Calibri"/>
                <a:cs typeface="Calibri"/>
                <a:sym typeface="Calibri"/>
                <a:hlinkClick r:id="rId2">
                  <a:extLst>
                    <a:ext uri="{A12FA001-AC4F-418D-AE19-62706E023703}">
                      <ahyp:hlinkClr val="tx"/>
                    </a:ext>
                  </a:extLst>
                </a:hlinkClick>
              </a:rPr>
              <a:t>https://docs.google.com/document/d/14zBpxazboo7PVhh6QKgGojEMxLCDiL3Tlg1bNcV6ee8/copy</a:t>
            </a:r>
            <a:endParaRPr/>
          </a:p>
        </p:txBody>
      </p:sp>
      <p:sp>
        <p:nvSpPr>
          <p:cNvPr id="128" name="Google Shape;12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3e78426e1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Paste the category totals table into Google sheets and make a pie chart, per the instructions in this video:  https://www.youtube.com/watch?v=7vNLa9IiJkY</a:t>
            </a:r>
            <a:endParaRPr/>
          </a:p>
        </p:txBody>
      </p:sp>
      <p:sp>
        <p:nvSpPr>
          <p:cNvPr id="135" name="Google Shape;135;g13e78426e1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0" name="Google Shape;14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3c9fefa0fb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7" name="Google Shape;147;g13c9fefa0fb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3c9fefa0fb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54" name="Google Shape;154;g13c9fefa0f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3c9fefa0fb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61" name="Google Shape;161;g13c9fefa0fb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3c9fefa0fb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68" name="Google Shape;168;g13c9fefa0fb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3c9fefa0fb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13c9fefa0fb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0" i="0" lang="en-US">
                <a:solidFill>
                  <a:srgbClr val="292929"/>
                </a:solidFill>
                <a:latin typeface="Open Sans"/>
                <a:ea typeface="Open Sans"/>
                <a:cs typeface="Open Sans"/>
                <a:sym typeface="Open Sans"/>
              </a:rPr>
              <a:t>Sample Response: "I'd like to spend more time playing video games."</a:t>
            </a:r>
            <a:endParaRPr>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Note: The last two questions are not necessarily the same - I may </a:t>
            </a:r>
            <a:r>
              <a:rPr b="1" lang="en-US">
                <a:latin typeface="Calibri"/>
                <a:ea typeface="Calibri"/>
                <a:cs typeface="Calibri"/>
                <a:sym typeface="Calibri"/>
              </a:rPr>
              <a:t>want</a:t>
            </a:r>
            <a:r>
              <a:rPr lang="en-US">
                <a:latin typeface="Calibri"/>
                <a:ea typeface="Calibri"/>
                <a:cs typeface="Calibri"/>
                <a:sym typeface="Calibri"/>
              </a:rPr>
              <a:t> to change my time to play more video games, but I may </a:t>
            </a:r>
            <a:r>
              <a:rPr b="1" lang="en-US">
                <a:latin typeface="Calibri"/>
                <a:ea typeface="Calibri"/>
                <a:cs typeface="Calibri"/>
                <a:sym typeface="Calibri"/>
              </a:rPr>
              <a:t>need</a:t>
            </a:r>
            <a:r>
              <a:rPr lang="en-US">
                <a:latin typeface="Calibri"/>
                <a:ea typeface="Calibri"/>
                <a:cs typeface="Calibri"/>
                <a:sym typeface="Calibri"/>
              </a:rPr>
              <a:t> to change my time to read more.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3ca4f6cf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13ca4f6cf7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11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3ca4f6cf78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13ca4f6cf78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9" name="Google Shape;7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5" name="Google Shape;8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3a1044dd3b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13a1044dd3b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e73356b858_0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Paste the category totals table into Google sheets and make a pie chart, per the instructions in this video:  https://www.youtube.com/watch?v=7vNLa9IiJkY</a:t>
            </a:r>
            <a:endParaRPr/>
          </a:p>
        </p:txBody>
      </p:sp>
      <p:sp>
        <p:nvSpPr>
          <p:cNvPr id="97" name="Google Shape;97;g2e73356b858_0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3a1044dd3b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13a1044dd3b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US"/>
              <a:t>Ask the group the questions on the slide and hold a discussion about planning ahead. </a:t>
            </a:r>
            <a:r>
              <a:rPr lang="en-US"/>
              <a:t>Lead into the idea that in the next few activities students will be considering how long tasks take to get better at planning ahead so they don’t have to feel like everything they do in life is a Minute to Win it Challenge, but instead they can have time to think and plan to see better results. </a:t>
            </a:r>
            <a:endParaRPr b="1"/>
          </a:p>
          <a:p>
            <a:pPr indent="0" lvl="0" marL="0" rtl="0" algn="l">
              <a:lnSpc>
                <a:spcPct val="115000"/>
              </a:lnSpc>
              <a:spcBef>
                <a:spcPts val="0"/>
              </a:spcBef>
              <a:spcAft>
                <a:spcPts val="0"/>
              </a:spcAft>
              <a:buSzPts val="1400"/>
              <a:buNone/>
            </a:pPr>
            <a:r>
              <a:t/>
            </a:r>
            <a:endParaRPr b="1"/>
          </a:p>
          <a:p>
            <a:pPr indent="0" lvl="0" marL="0" rtl="0" algn="l">
              <a:lnSpc>
                <a:spcPct val="115000"/>
              </a:lnSpc>
              <a:spcBef>
                <a:spcPts val="0"/>
              </a:spcBef>
              <a:spcAft>
                <a:spcPts val="0"/>
              </a:spcAft>
              <a:buClr>
                <a:schemeClr val="dk1"/>
              </a:buClr>
              <a:buSzPts val="1100"/>
              <a:buFont typeface="Arial"/>
              <a:buNone/>
            </a:pPr>
            <a:r>
              <a:rPr b="1" lang="en-US"/>
              <a:t>Sample Responses:</a:t>
            </a:r>
            <a:endParaRPr b="1"/>
          </a:p>
          <a:p>
            <a:pPr indent="0" lvl="0" marL="0" rtl="0" algn="l">
              <a:lnSpc>
                <a:spcPct val="115000"/>
              </a:lnSpc>
              <a:spcBef>
                <a:spcPts val="0"/>
              </a:spcBef>
              <a:spcAft>
                <a:spcPts val="0"/>
              </a:spcAft>
              <a:buClr>
                <a:schemeClr val="dk1"/>
              </a:buClr>
              <a:buSzPts val="1100"/>
              <a:buFont typeface="Arial"/>
              <a:buNone/>
            </a:pPr>
            <a:r>
              <a:rPr lang="en-US"/>
              <a:t>When there isn’t much time you get stressed and it makes it harder to try to finish. </a:t>
            </a:r>
            <a:endParaRPr/>
          </a:p>
          <a:p>
            <a:pPr indent="0" lvl="0" marL="0" rtl="0" algn="l">
              <a:lnSpc>
                <a:spcPct val="115000"/>
              </a:lnSpc>
              <a:spcBef>
                <a:spcPts val="0"/>
              </a:spcBef>
              <a:spcAft>
                <a:spcPts val="0"/>
              </a:spcAft>
              <a:buClr>
                <a:schemeClr val="dk1"/>
              </a:buClr>
              <a:buSzPts val="1100"/>
              <a:buFont typeface="Arial"/>
              <a:buNone/>
            </a:pPr>
            <a:r>
              <a:rPr lang="en-US"/>
              <a:t>The cabbage took longer than I thought because I thought it would be easier to roll.</a:t>
            </a:r>
            <a:endParaRPr/>
          </a:p>
          <a:p>
            <a:pPr indent="0" lvl="0" marL="0" rtl="0" algn="l">
              <a:lnSpc>
                <a:spcPct val="115000"/>
              </a:lnSpc>
              <a:spcBef>
                <a:spcPts val="0"/>
              </a:spcBef>
              <a:spcAft>
                <a:spcPts val="0"/>
              </a:spcAft>
              <a:buClr>
                <a:schemeClr val="dk1"/>
              </a:buClr>
              <a:buSzPts val="1100"/>
              <a:buFont typeface="Arial"/>
              <a:buNone/>
            </a:pPr>
            <a:r>
              <a:rPr lang="en-US"/>
              <a:t>I didn’t think the cookie would fall so many times.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rPr lang="en-US" sz="1800">
                <a:latin typeface="Calibri"/>
                <a:ea typeface="Calibri"/>
                <a:cs typeface="Calibri"/>
                <a:sym typeface="Calibri"/>
              </a:rPr>
              <a:t>Remind students we can’t really live our lives at a constant fast pace like we are constantly competing in a Minute to Win It challenge, so they shouldn’t view it as recording their “best time” but how long they think things usually take. </a:t>
            </a:r>
            <a:endParaRPr sz="18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08" name="Google Shape;10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3c9fefa0fb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100"/>
              <a:buFont typeface="Arial"/>
              <a:buNone/>
            </a:pPr>
            <a:r>
              <a:rPr lang="en-US" sz="1800">
                <a:latin typeface="Calibri"/>
                <a:ea typeface="Calibri"/>
                <a:cs typeface="Calibri"/>
                <a:sym typeface="Calibri"/>
              </a:rPr>
              <a:t>Sample Student Response:</a:t>
            </a:r>
            <a:endParaRPr sz="1800">
              <a:latin typeface="Calibri"/>
              <a:ea typeface="Calibri"/>
              <a:cs typeface="Calibri"/>
              <a:sym typeface="Calibri"/>
            </a:endParaRPr>
          </a:p>
          <a:p>
            <a:pPr indent="0" lvl="0" marL="0" rtl="0" algn="l">
              <a:lnSpc>
                <a:spcPct val="100000"/>
              </a:lnSpc>
              <a:spcBef>
                <a:spcPts val="360"/>
              </a:spcBef>
              <a:spcAft>
                <a:spcPts val="0"/>
              </a:spcAft>
              <a:buClr>
                <a:schemeClr val="dk1"/>
              </a:buClr>
              <a:buSzPts val="1100"/>
              <a:buFont typeface="Arial"/>
              <a:buNone/>
            </a:pPr>
            <a:r>
              <a:rPr lang="en-US" sz="1800">
                <a:latin typeface="Calibri"/>
                <a:ea typeface="Calibri"/>
                <a:cs typeface="Calibri"/>
                <a:sym typeface="Calibri"/>
              </a:rPr>
              <a:t>Getting done faster gives you time to relax. It is better to overestimate the times because then you feel good if you finish fast and you don’t feel as rushed.</a:t>
            </a:r>
            <a:endParaRPr sz="1800">
              <a:latin typeface="Calibri"/>
              <a:ea typeface="Calibri"/>
              <a:cs typeface="Calibri"/>
              <a:sym typeface="Calibri"/>
            </a:endParaRPr>
          </a:p>
          <a:p>
            <a:pPr indent="0" lvl="0" marL="0" rtl="0" algn="l">
              <a:lnSpc>
                <a:spcPct val="100000"/>
              </a:lnSpc>
              <a:spcBef>
                <a:spcPts val="360"/>
              </a:spcBef>
              <a:spcAft>
                <a:spcPts val="0"/>
              </a:spcAft>
              <a:buClr>
                <a:schemeClr val="dk1"/>
              </a:buClr>
              <a:buSzPts val="1100"/>
              <a:buFont typeface="Arial"/>
              <a:buNone/>
            </a:pPr>
            <a:r>
              <a:rPr lang="en-US" sz="1800">
                <a:latin typeface="Calibri"/>
                <a:ea typeface="Calibri"/>
                <a:cs typeface="Calibri"/>
                <a:sym typeface="Calibri"/>
              </a:rPr>
              <a:t>Explain that now since they are experts on how long it takes to do what they have to do, how about the unexpected things? </a:t>
            </a:r>
            <a:endParaRPr sz="1800">
              <a:latin typeface="Calibri"/>
              <a:ea typeface="Calibri"/>
              <a:cs typeface="Calibri"/>
              <a:sym typeface="Calibri"/>
            </a:endParaRPr>
          </a:p>
          <a:p>
            <a:pPr indent="0" lvl="0" marL="0" rtl="0" algn="l">
              <a:lnSpc>
                <a:spcPct val="100000"/>
              </a:lnSpc>
              <a:spcBef>
                <a:spcPts val="360"/>
              </a:spcBef>
              <a:spcAft>
                <a:spcPts val="0"/>
              </a:spcAft>
              <a:buClr>
                <a:schemeClr val="dk1"/>
              </a:buClr>
              <a:buSzPts val="1100"/>
              <a:buFont typeface="Arial"/>
              <a:buNone/>
            </a:pPr>
            <a:r>
              <a:t/>
            </a:r>
            <a:endParaRPr sz="1800">
              <a:latin typeface="Calibri"/>
              <a:ea typeface="Calibri"/>
              <a:cs typeface="Calibri"/>
              <a:sym typeface="Calibri"/>
            </a:endParaRPr>
          </a:p>
          <a:p>
            <a:pPr indent="0" lvl="0" marL="0" rtl="0" algn="l">
              <a:lnSpc>
                <a:spcPct val="100000"/>
              </a:lnSpc>
              <a:spcBef>
                <a:spcPts val="360"/>
              </a:spcBef>
              <a:spcAft>
                <a:spcPts val="0"/>
              </a:spcAft>
              <a:buSzPts val="1400"/>
              <a:buNone/>
            </a:pPr>
            <a:r>
              <a:t/>
            </a:r>
            <a:endParaRPr sz="18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15" name="Google Shape;115;g13c9fefa0fb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spTree>
      <p:nvGrpSpPr>
        <p:cNvPr id="9" name="Shape 9"/>
        <p:cNvGrpSpPr/>
        <p:nvPr/>
      </p:nvGrpSpPr>
      <p:grpSpPr>
        <a:xfrm>
          <a:off x="0" y="0"/>
          <a:ext cx="0" cy="0"/>
          <a:chOff x="0" y="0"/>
          <a:chExt cx="0" cy="0"/>
        </a:xfrm>
      </p:grpSpPr>
      <p:sp>
        <p:nvSpPr>
          <p:cNvPr id="10" name="Google Shape;10;g2e73356b858_0_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41" name="Shape 41"/>
        <p:cNvGrpSpPr/>
        <p:nvPr/>
      </p:nvGrpSpPr>
      <p:grpSpPr>
        <a:xfrm>
          <a:off x="0" y="0"/>
          <a:ext cx="0" cy="0"/>
          <a:chOff x="0" y="0"/>
          <a:chExt cx="0" cy="0"/>
        </a:xfrm>
      </p:grpSpPr>
      <p:sp>
        <p:nvSpPr>
          <p:cNvPr id="42" name="Google Shape;42;g2e73356b858_0_36"/>
          <p:cNvSpPr txBox="1"/>
          <p:nvPr>
            <p:ph type="title"/>
          </p:nvPr>
        </p:nvSpPr>
        <p:spPr>
          <a:xfrm>
            <a:off x="508396" y="457200"/>
            <a:ext cx="6447300" cy="990600"/>
          </a:xfrm>
          <a:prstGeom prst="rect">
            <a:avLst/>
          </a:prstGeom>
          <a:noFill/>
          <a:ln>
            <a:noFill/>
          </a:ln>
        </p:spPr>
        <p:txBody>
          <a:bodyPr anchorCtr="0" anchor="t" bIns="34275" lIns="68575" spcFirstLastPara="1" rIns="68575" wrap="square" tIns="34275">
            <a:noAutofit/>
          </a:bodyPr>
          <a:lstStyle>
            <a:lvl1pPr lvl="0" rtl="0" algn="l">
              <a:lnSpc>
                <a:spcPct val="100000"/>
              </a:lnSpc>
              <a:spcBef>
                <a:spcPts val="0"/>
              </a:spcBef>
              <a:spcAft>
                <a:spcPts val="0"/>
              </a:spcAft>
              <a:buSzPts val="36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 name="Google Shape;43;g2e73356b858_0_36"/>
          <p:cNvSpPr txBox="1"/>
          <p:nvPr>
            <p:ph idx="1" type="body"/>
          </p:nvPr>
        </p:nvSpPr>
        <p:spPr>
          <a:xfrm>
            <a:off x="508396" y="1620440"/>
            <a:ext cx="6447300" cy="2911200"/>
          </a:xfrm>
          <a:prstGeom prst="rect">
            <a:avLst/>
          </a:prstGeom>
          <a:noFill/>
          <a:ln>
            <a:noFill/>
          </a:ln>
        </p:spPr>
        <p:txBody>
          <a:bodyPr anchorCtr="0" anchor="t" bIns="34275" lIns="68575" spcFirstLastPara="1" rIns="68575" wrap="square" tIns="34275">
            <a:noAutofit/>
          </a:bodyPr>
          <a:lstStyle>
            <a:lvl1pPr indent="-298450" lvl="0" marL="457200" rtl="0" algn="l">
              <a:lnSpc>
                <a:spcPct val="100000"/>
              </a:lnSpc>
              <a:spcBef>
                <a:spcPts val="800"/>
              </a:spcBef>
              <a:spcAft>
                <a:spcPts val="0"/>
              </a:spcAft>
              <a:buSzPts val="1100"/>
              <a:buChar char="•"/>
              <a:defRPr/>
            </a:lvl1pPr>
            <a:lvl2pPr indent="-298450" lvl="1" marL="914400" rtl="0" algn="l">
              <a:lnSpc>
                <a:spcPct val="100000"/>
              </a:lnSpc>
              <a:spcBef>
                <a:spcPts val="800"/>
              </a:spcBef>
              <a:spcAft>
                <a:spcPts val="0"/>
              </a:spcAft>
              <a:buSzPts val="1100"/>
              <a:buChar char="⚫"/>
              <a:defRPr/>
            </a:lvl2pPr>
            <a:lvl3pPr indent="-298450" lvl="2" marL="1371600" rtl="0" algn="l">
              <a:lnSpc>
                <a:spcPct val="100000"/>
              </a:lnSpc>
              <a:spcBef>
                <a:spcPts val="800"/>
              </a:spcBef>
              <a:spcAft>
                <a:spcPts val="0"/>
              </a:spcAft>
              <a:buSzPts val="1100"/>
              <a:buChar char="⚫"/>
              <a:defRPr/>
            </a:lvl3pPr>
            <a:lvl4pPr indent="-298450" lvl="3" marL="1828800" rtl="0" algn="l">
              <a:lnSpc>
                <a:spcPct val="100000"/>
              </a:lnSpc>
              <a:spcBef>
                <a:spcPts val="800"/>
              </a:spcBef>
              <a:spcAft>
                <a:spcPts val="0"/>
              </a:spcAft>
              <a:buSzPts val="1100"/>
              <a:buChar char="⚫"/>
              <a:defRPr/>
            </a:lvl4pPr>
            <a:lvl5pPr indent="-298450" lvl="4" marL="2286000" rtl="0" algn="l">
              <a:lnSpc>
                <a:spcPct val="100000"/>
              </a:lnSpc>
              <a:spcBef>
                <a:spcPts val="800"/>
              </a:spcBef>
              <a:spcAft>
                <a:spcPts val="0"/>
              </a:spcAft>
              <a:buSzPts val="1100"/>
              <a:buChar char="⚫"/>
              <a:defRPr/>
            </a:lvl5pPr>
            <a:lvl6pPr indent="-298450" lvl="5" marL="2743200" rtl="0" algn="l">
              <a:lnSpc>
                <a:spcPct val="100000"/>
              </a:lnSpc>
              <a:spcBef>
                <a:spcPts val="800"/>
              </a:spcBef>
              <a:spcAft>
                <a:spcPts val="0"/>
              </a:spcAft>
              <a:buSzPts val="1100"/>
              <a:buChar char="⚫"/>
              <a:defRPr/>
            </a:lvl6pPr>
            <a:lvl7pPr indent="-298450" lvl="6" marL="3200400" rtl="0" algn="l">
              <a:lnSpc>
                <a:spcPct val="100000"/>
              </a:lnSpc>
              <a:spcBef>
                <a:spcPts val="800"/>
              </a:spcBef>
              <a:spcAft>
                <a:spcPts val="0"/>
              </a:spcAft>
              <a:buSzPts val="1100"/>
              <a:buChar char="⚫"/>
              <a:defRPr/>
            </a:lvl7pPr>
            <a:lvl8pPr indent="-298450" lvl="7" marL="3657600" rtl="0" algn="l">
              <a:lnSpc>
                <a:spcPct val="100000"/>
              </a:lnSpc>
              <a:spcBef>
                <a:spcPts val="800"/>
              </a:spcBef>
              <a:spcAft>
                <a:spcPts val="0"/>
              </a:spcAft>
              <a:buSzPts val="1100"/>
              <a:buChar char="•"/>
              <a:defRPr/>
            </a:lvl8pPr>
            <a:lvl9pPr indent="-298450" lvl="8" marL="4114800" rtl="0" algn="l">
              <a:lnSpc>
                <a:spcPct val="100000"/>
              </a:lnSpc>
              <a:spcBef>
                <a:spcPts val="800"/>
              </a:spcBef>
              <a:spcAft>
                <a:spcPts val="0"/>
              </a:spcAft>
              <a:buSzPts val="1100"/>
              <a:buChar char="•"/>
              <a:defRPr/>
            </a:lvl9pPr>
          </a:lstStyle>
          <a:p/>
        </p:txBody>
      </p:sp>
      <p:sp>
        <p:nvSpPr>
          <p:cNvPr id="44" name="Google Shape;44;g2e73356b858_0_36"/>
          <p:cNvSpPr txBox="1"/>
          <p:nvPr>
            <p:ph idx="10" type="dt"/>
          </p:nvPr>
        </p:nvSpPr>
        <p:spPr>
          <a:xfrm>
            <a:off x="5404247" y="4531519"/>
            <a:ext cx="683400" cy="273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7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45" name="Google Shape;45;g2e73356b858_0_36"/>
          <p:cNvSpPr txBox="1"/>
          <p:nvPr>
            <p:ph idx="11" type="ftr"/>
          </p:nvPr>
        </p:nvSpPr>
        <p:spPr>
          <a:xfrm>
            <a:off x="508397" y="4531519"/>
            <a:ext cx="47232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46" name="Google Shape;46;g2e73356b858_0_36"/>
          <p:cNvSpPr txBox="1"/>
          <p:nvPr>
            <p:ph idx="12" type="sldNum"/>
          </p:nvPr>
        </p:nvSpPr>
        <p:spPr>
          <a:xfrm>
            <a:off x="6442472" y="4531519"/>
            <a:ext cx="5133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chemeClr val="accent1"/>
              </a:buClr>
              <a:buSzPts val="7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7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7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7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7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7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7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7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7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sz="1100">
              <a:solidFill>
                <a:srgbClr val="000000"/>
              </a:solidFill>
              <a:latin typeface="Arial"/>
              <a:ea typeface="Arial"/>
              <a:cs typeface="Arial"/>
              <a:sym typeface="Arial"/>
            </a:endParaRPr>
          </a:p>
        </p:txBody>
      </p:sp>
      <p:pic>
        <p:nvPicPr>
          <p:cNvPr descr="A picture containing text, vector graphics&#10;&#10;Description automatically generated" id="47" name="Google Shape;47;g2e73356b858_0_36"/>
          <p:cNvPicPr preferRelativeResize="0"/>
          <p:nvPr/>
        </p:nvPicPr>
        <p:blipFill rotWithShape="1">
          <a:blip r:embed="rId2">
            <a:alphaModFix/>
          </a:blip>
          <a:srcRect b="0" l="0" r="0" t="0"/>
          <a:stretch/>
        </p:blipFill>
        <p:spPr>
          <a:xfrm>
            <a:off x="7781206" y="3769111"/>
            <a:ext cx="1217131" cy="157511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Logo">
  <p:cSld name="Blank No Logo">
    <p:spTree>
      <p:nvGrpSpPr>
        <p:cNvPr id="48" name="Shape 48"/>
        <p:cNvGrpSpPr/>
        <p:nvPr/>
      </p:nvGrpSpPr>
      <p:grpSpPr>
        <a:xfrm>
          <a:off x="0" y="0"/>
          <a:ext cx="0" cy="0"/>
          <a:chOff x="0" y="0"/>
          <a:chExt cx="0" cy="0"/>
        </a:xfrm>
      </p:grpSpPr>
      <p:pic>
        <p:nvPicPr>
          <p:cNvPr descr="A picture containing text, vector graphics&#10;&#10;Description automatically generated" id="49" name="Google Shape;49;g2e73356b858_0_43"/>
          <p:cNvPicPr preferRelativeResize="0"/>
          <p:nvPr/>
        </p:nvPicPr>
        <p:blipFill rotWithShape="1">
          <a:blip r:embed="rId2">
            <a:alphaModFix/>
          </a:blip>
          <a:srcRect b="0" l="0" r="0" t="0"/>
          <a:stretch/>
        </p:blipFill>
        <p:spPr>
          <a:xfrm>
            <a:off x="7781206" y="3769111"/>
            <a:ext cx="1217131" cy="157511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0" name="Shape 50"/>
        <p:cNvGrpSpPr/>
        <p:nvPr/>
      </p:nvGrpSpPr>
      <p:grpSpPr>
        <a:xfrm>
          <a:off x="0" y="0"/>
          <a:ext cx="0" cy="0"/>
          <a:chOff x="0" y="0"/>
          <a:chExt cx="0" cy="0"/>
        </a:xfrm>
      </p:grpSpPr>
      <p:sp>
        <p:nvSpPr>
          <p:cNvPr id="51" name="Google Shape;51;g2e73356b858_0_45"/>
          <p:cNvSpPr txBox="1"/>
          <p:nvPr>
            <p:ph type="title"/>
          </p:nvPr>
        </p:nvSpPr>
        <p:spPr>
          <a:xfrm>
            <a:off x="457200" y="307247"/>
            <a:ext cx="8229600" cy="857400"/>
          </a:xfrm>
          <a:prstGeom prst="rect">
            <a:avLst/>
          </a:prstGeom>
          <a:noFill/>
          <a:ln>
            <a:noFill/>
          </a:ln>
        </p:spPr>
        <p:txBody>
          <a:bodyPr anchorCtr="0" anchor="b" bIns="0" lIns="0" spcFirstLastPara="1" rIns="0" wrap="square" tIns="45700">
            <a:normAutofit/>
          </a:bodyPr>
          <a:lstStyle>
            <a:lvl1pPr lvl="0" rtl="0" algn="l">
              <a:lnSpc>
                <a:spcPct val="100000"/>
              </a:lnSpc>
              <a:spcBef>
                <a:spcPts val="0"/>
              </a:spcBef>
              <a:spcAft>
                <a:spcPts val="0"/>
              </a:spcAft>
              <a:buClr>
                <a:schemeClr val="accent4"/>
              </a:buClr>
              <a:buSzPts val="36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2" name="Google Shape;52;g2e73356b858_0_45"/>
          <p:cNvSpPr txBox="1"/>
          <p:nvPr>
            <p:ph idx="1" type="body"/>
          </p:nvPr>
        </p:nvSpPr>
        <p:spPr>
          <a:xfrm>
            <a:off x="457200" y="1391436"/>
            <a:ext cx="4040100" cy="494400"/>
          </a:xfrm>
          <a:prstGeom prst="rect">
            <a:avLst/>
          </a:prstGeom>
          <a:noFill/>
          <a:ln>
            <a:noFill/>
          </a:ln>
        </p:spPr>
        <p:txBody>
          <a:bodyPr anchorCtr="0" anchor="ctr" bIns="0" lIns="45700" spcFirstLastPara="1" rIns="45700" wrap="square" tIns="0">
            <a:noAutofit/>
          </a:bodyPr>
          <a:lstStyle>
            <a:lvl1pPr indent="-228600" lvl="0" marL="457200" rtl="0" algn="l">
              <a:lnSpc>
                <a:spcPct val="100000"/>
              </a:lnSpc>
              <a:spcBef>
                <a:spcPts val="480"/>
              </a:spcBef>
              <a:spcAft>
                <a:spcPts val="0"/>
              </a:spcAft>
              <a:buSzPts val="2400"/>
              <a:buNone/>
              <a:defRPr b="1" sz="2400" cap="none">
                <a:solidFill>
                  <a:schemeClr val="dk2"/>
                </a:solidFill>
              </a:defRPr>
            </a:lvl1pPr>
            <a:lvl2pPr indent="-228600" lvl="1" marL="914400" rtl="0" algn="l">
              <a:lnSpc>
                <a:spcPct val="100000"/>
              </a:lnSpc>
              <a:spcBef>
                <a:spcPts val="300"/>
              </a:spcBef>
              <a:spcAft>
                <a:spcPts val="0"/>
              </a:spcAft>
              <a:buSzPts val="1275"/>
              <a:buNone/>
              <a:defRPr b="1" sz="1500"/>
            </a:lvl2pPr>
            <a:lvl3pPr indent="-228600" lvl="2" marL="1371600" rtl="0" algn="l">
              <a:lnSpc>
                <a:spcPct val="100000"/>
              </a:lnSpc>
              <a:spcBef>
                <a:spcPts val="270"/>
              </a:spcBef>
              <a:spcAft>
                <a:spcPts val="0"/>
              </a:spcAft>
              <a:buSzPts val="945"/>
              <a:buNone/>
              <a:defRPr b="1" sz="1350"/>
            </a:lvl3pPr>
            <a:lvl4pPr indent="-228600" lvl="3" marL="1828800" rtl="0" algn="l">
              <a:lnSpc>
                <a:spcPct val="100000"/>
              </a:lnSpc>
              <a:spcBef>
                <a:spcPts val="240"/>
              </a:spcBef>
              <a:spcAft>
                <a:spcPts val="0"/>
              </a:spcAft>
              <a:buSzPts val="780"/>
              <a:buNone/>
              <a:defRPr b="1" sz="1200"/>
            </a:lvl4pPr>
            <a:lvl5pPr indent="-228600" lvl="4" marL="2286000" rtl="0" algn="l">
              <a:lnSpc>
                <a:spcPct val="100000"/>
              </a:lnSpc>
              <a:spcBef>
                <a:spcPts val="240"/>
              </a:spcBef>
              <a:spcAft>
                <a:spcPts val="0"/>
              </a:spcAft>
              <a:buSzPts val="780"/>
              <a:buNone/>
              <a:defRPr b="1" sz="1200"/>
            </a:lvl5pPr>
            <a:lvl6pPr indent="-320039" lvl="5" marL="2743200" rtl="0" algn="l">
              <a:lnSpc>
                <a:spcPct val="100000"/>
              </a:lnSpc>
              <a:spcBef>
                <a:spcPts val="360"/>
              </a:spcBef>
              <a:spcAft>
                <a:spcPts val="0"/>
              </a:spcAft>
              <a:buSzPts val="1440"/>
              <a:buChar char="⚫"/>
              <a:defRPr/>
            </a:lvl6pPr>
            <a:lvl7pPr indent="-320039" lvl="6" marL="3200400" rtl="0" algn="l">
              <a:lnSpc>
                <a:spcPct val="100000"/>
              </a:lnSpc>
              <a:spcBef>
                <a:spcPts val="360"/>
              </a:spcBef>
              <a:spcAft>
                <a:spcPts val="0"/>
              </a:spcAft>
              <a:buSzPts val="144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53" name="Google Shape;53;g2e73356b858_0_45"/>
          <p:cNvSpPr txBox="1"/>
          <p:nvPr>
            <p:ph idx="2" type="body"/>
          </p:nvPr>
        </p:nvSpPr>
        <p:spPr>
          <a:xfrm>
            <a:off x="4645027" y="1394820"/>
            <a:ext cx="4041900" cy="491100"/>
          </a:xfrm>
          <a:prstGeom prst="rect">
            <a:avLst/>
          </a:prstGeom>
          <a:noFill/>
          <a:ln>
            <a:noFill/>
          </a:ln>
        </p:spPr>
        <p:txBody>
          <a:bodyPr anchorCtr="0" anchor="ctr" bIns="0" lIns="45700" spcFirstLastPara="1" rIns="45700" wrap="square" tIns="0">
            <a:normAutofit/>
          </a:bodyPr>
          <a:lstStyle>
            <a:lvl1pPr indent="-228600" lvl="0" marL="457200" rtl="0" algn="l">
              <a:lnSpc>
                <a:spcPct val="100000"/>
              </a:lnSpc>
              <a:spcBef>
                <a:spcPts val="480"/>
              </a:spcBef>
              <a:spcAft>
                <a:spcPts val="0"/>
              </a:spcAft>
              <a:buSzPts val="2400"/>
              <a:buNone/>
              <a:defRPr b="1" sz="2400" cap="none">
                <a:solidFill>
                  <a:schemeClr val="dk2"/>
                </a:solidFill>
              </a:defRPr>
            </a:lvl1pPr>
            <a:lvl2pPr indent="-228600" lvl="1" marL="914400" rtl="0" algn="l">
              <a:lnSpc>
                <a:spcPct val="100000"/>
              </a:lnSpc>
              <a:spcBef>
                <a:spcPts val="300"/>
              </a:spcBef>
              <a:spcAft>
                <a:spcPts val="0"/>
              </a:spcAft>
              <a:buSzPts val="1275"/>
              <a:buNone/>
              <a:defRPr b="1" sz="1500"/>
            </a:lvl2pPr>
            <a:lvl3pPr indent="-228600" lvl="2" marL="1371600" rtl="0" algn="l">
              <a:lnSpc>
                <a:spcPct val="100000"/>
              </a:lnSpc>
              <a:spcBef>
                <a:spcPts val="270"/>
              </a:spcBef>
              <a:spcAft>
                <a:spcPts val="0"/>
              </a:spcAft>
              <a:buSzPts val="945"/>
              <a:buNone/>
              <a:defRPr b="1" sz="1350"/>
            </a:lvl3pPr>
            <a:lvl4pPr indent="-228600" lvl="3" marL="1828800" rtl="0" algn="l">
              <a:lnSpc>
                <a:spcPct val="100000"/>
              </a:lnSpc>
              <a:spcBef>
                <a:spcPts val="240"/>
              </a:spcBef>
              <a:spcAft>
                <a:spcPts val="0"/>
              </a:spcAft>
              <a:buSzPts val="780"/>
              <a:buNone/>
              <a:defRPr b="1" sz="1200"/>
            </a:lvl4pPr>
            <a:lvl5pPr indent="-228600" lvl="4" marL="2286000" rtl="0" algn="l">
              <a:lnSpc>
                <a:spcPct val="100000"/>
              </a:lnSpc>
              <a:spcBef>
                <a:spcPts val="240"/>
              </a:spcBef>
              <a:spcAft>
                <a:spcPts val="0"/>
              </a:spcAft>
              <a:buSzPts val="780"/>
              <a:buNone/>
              <a:defRPr b="1" sz="1200"/>
            </a:lvl5pPr>
            <a:lvl6pPr indent="-320039" lvl="5" marL="2743200" rtl="0" algn="l">
              <a:lnSpc>
                <a:spcPct val="100000"/>
              </a:lnSpc>
              <a:spcBef>
                <a:spcPts val="360"/>
              </a:spcBef>
              <a:spcAft>
                <a:spcPts val="0"/>
              </a:spcAft>
              <a:buSzPts val="1440"/>
              <a:buChar char="⚫"/>
              <a:defRPr/>
            </a:lvl6pPr>
            <a:lvl7pPr indent="-320039" lvl="6" marL="3200400" rtl="0" algn="l">
              <a:lnSpc>
                <a:spcPct val="100000"/>
              </a:lnSpc>
              <a:spcBef>
                <a:spcPts val="360"/>
              </a:spcBef>
              <a:spcAft>
                <a:spcPts val="0"/>
              </a:spcAft>
              <a:buSzPts val="144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54" name="Google Shape;54;g2e73356b858_0_45"/>
          <p:cNvSpPr txBox="1"/>
          <p:nvPr>
            <p:ph idx="3" type="body"/>
          </p:nvPr>
        </p:nvSpPr>
        <p:spPr>
          <a:xfrm>
            <a:off x="457200" y="1974760"/>
            <a:ext cx="4040100" cy="2795400"/>
          </a:xfrm>
          <a:prstGeom prst="rect">
            <a:avLst/>
          </a:prstGeom>
          <a:noFill/>
          <a:ln>
            <a:noFill/>
          </a:ln>
        </p:spPr>
        <p:txBody>
          <a:bodyPr anchorCtr="0" anchor="t" bIns="45700" lIns="91425" spcFirstLastPara="1" rIns="91425" wrap="square" tIns="0">
            <a:normAutofit/>
          </a:bodyPr>
          <a:lstStyle>
            <a:lvl1pPr indent="-342900" lvl="0" marL="457200" rtl="0" algn="l">
              <a:lnSpc>
                <a:spcPct val="100000"/>
              </a:lnSpc>
              <a:spcBef>
                <a:spcPts val="360"/>
              </a:spcBef>
              <a:spcAft>
                <a:spcPts val="0"/>
              </a:spcAft>
              <a:buClr>
                <a:schemeClr val="dk1"/>
              </a:buClr>
              <a:buSzPts val="1800"/>
              <a:buChar char="•"/>
              <a:defRPr sz="1800"/>
            </a:lvl1pPr>
            <a:lvl2pPr indent="-323850" lvl="1" marL="914400" rtl="0" algn="l">
              <a:lnSpc>
                <a:spcPct val="100000"/>
              </a:lnSpc>
              <a:spcBef>
                <a:spcPts val="300"/>
              </a:spcBef>
              <a:spcAft>
                <a:spcPts val="0"/>
              </a:spcAft>
              <a:buSzPts val="1500"/>
              <a:buFont typeface="Arial"/>
              <a:buChar char="•"/>
              <a:defRPr sz="1500"/>
            </a:lvl2pPr>
            <a:lvl3pPr indent="-314325" lvl="2" marL="1371600" rtl="0" algn="l">
              <a:lnSpc>
                <a:spcPct val="100000"/>
              </a:lnSpc>
              <a:spcBef>
                <a:spcPts val="270"/>
              </a:spcBef>
              <a:spcAft>
                <a:spcPts val="0"/>
              </a:spcAft>
              <a:buSzPts val="1350"/>
              <a:buFont typeface="Arial"/>
              <a:buChar char="•"/>
              <a:defRPr sz="1350"/>
            </a:lvl3pPr>
            <a:lvl4pPr indent="-304800" lvl="3" marL="1828800" rtl="0" algn="l">
              <a:lnSpc>
                <a:spcPct val="100000"/>
              </a:lnSpc>
              <a:spcBef>
                <a:spcPts val="240"/>
              </a:spcBef>
              <a:spcAft>
                <a:spcPts val="0"/>
              </a:spcAft>
              <a:buSzPts val="1200"/>
              <a:buFont typeface="Arial"/>
              <a:buChar char="•"/>
              <a:defRPr sz="1200"/>
            </a:lvl4pPr>
            <a:lvl5pPr indent="-304800" lvl="4" marL="2286000" rtl="0" algn="l">
              <a:lnSpc>
                <a:spcPct val="100000"/>
              </a:lnSpc>
              <a:spcBef>
                <a:spcPts val="240"/>
              </a:spcBef>
              <a:spcAft>
                <a:spcPts val="0"/>
              </a:spcAft>
              <a:buSzPts val="1200"/>
              <a:buFont typeface="Arial"/>
              <a:buChar char="•"/>
              <a:defRPr sz="1200"/>
            </a:lvl5pPr>
            <a:lvl6pPr indent="-320039" lvl="5" marL="2743200" rtl="0" algn="l">
              <a:lnSpc>
                <a:spcPct val="100000"/>
              </a:lnSpc>
              <a:spcBef>
                <a:spcPts val="360"/>
              </a:spcBef>
              <a:spcAft>
                <a:spcPts val="0"/>
              </a:spcAft>
              <a:buSzPts val="1440"/>
              <a:buChar char="⚫"/>
              <a:defRPr/>
            </a:lvl6pPr>
            <a:lvl7pPr indent="-320039" lvl="6" marL="3200400" rtl="0" algn="l">
              <a:lnSpc>
                <a:spcPct val="100000"/>
              </a:lnSpc>
              <a:spcBef>
                <a:spcPts val="360"/>
              </a:spcBef>
              <a:spcAft>
                <a:spcPts val="0"/>
              </a:spcAft>
              <a:buSzPts val="144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55" name="Google Shape;55;g2e73356b858_0_45"/>
          <p:cNvSpPr txBox="1"/>
          <p:nvPr>
            <p:ph idx="4" type="body"/>
          </p:nvPr>
        </p:nvSpPr>
        <p:spPr>
          <a:xfrm>
            <a:off x="4649788" y="1974760"/>
            <a:ext cx="4040100" cy="2795400"/>
          </a:xfrm>
          <a:prstGeom prst="rect">
            <a:avLst/>
          </a:prstGeom>
          <a:noFill/>
          <a:ln>
            <a:noFill/>
          </a:ln>
        </p:spPr>
        <p:txBody>
          <a:bodyPr anchorCtr="0" anchor="t" bIns="45700" lIns="91425" spcFirstLastPara="1" rIns="91425" wrap="square" tIns="0">
            <a:normAutofit/>
          </a:bodyPr>
          <a:lstStyle>
            <a:lvl1pPr indent="-342900" lvl="0" marL="457200" rtl="0" algn="l">
              <a:lnSpc>
                <a:spcPct val="100000"/>
              </a:lnSpc>
              <a:spcBef>
                <a:spcPts val="360"/>
              </a:spcBef>
              <a:spcAft>
                <a:spcPts val="0"/>
              </a:spcAft>
              <a:buClr>
                <a:schemeClr val="dk1"/>
              </a:buClr>
              <a:buSzPts val="1800"/>
              <a:buChar char="•"/>
              <a:defRPr sz="1800"/>
            </a:lvl1pPr>
            <a:lvl2pPr indent="-323850" lvl="1" marL="914400" rtl="0" algn="l">
              <a:lnSpc>
                <a:spcPct val="100000"/>
              </a:lnSpc>
              <a:spcBef>
                <a:spcPts val="300"/>
              </a:spcBef>
              <a:spcAft>
                <a:spcPts val="0"/>
              </a:spcAft>
              <a:buSzPts val="1500"/>
              <a:buFont typeface="Arial"/>
              <a:buChar char="•"/>
              <a:defRPr sz="1500"/>
            </a:lvl2pPr>
            <a:lvl3pPr indent="-314325" lvl="2" marL="1371600" rtl="0" algn="l">
              <a:lnSpc>
                <a:spcPct val="100000"/>
              </a:lnSpc>
              <a:spcBef>
                <a:spcPts val="270"/>
              </a:spcBef>
              <a:spcAft>
                <a:spcPts val="0"/>
              </a:spcAft>
              <a:buSzPts val="1350"/>
              <a:buFont typeface="Arial"/>
              <a:buChar char="•"/>
              <a:defRPr sz="1350"/>
            </a:lvl3pPr>
            <a:lvl4pPr indent="-304800" lvl="3" marL="1828800" rtl="0" algn="l">
              <a:lnSpc>
                <a:spcPct val="100000"/>
              </a:lnSpc>
              <a:spcBef>
                <a:spcPts val="240"/>
              </a:spcBef>
              <a:spcAft>
                <a:spcPts val="0"/>
              </a:spcAft>
              <a:buSzPts val="1200"/>
              <a:buFont typeface="Arial"/>
              <a:buChar char="•"/>
              <a:defRPr sz="1200"/>
            </a:lvl4pPr>
            <a:lvl5pPr indent="-304800" lvl="4" marL="2286000" rtl="0" algn="l">
              <a:lnSpc>
                <a:spcPct val="100000"/>
              </a:lnSpc>
              <a:spcBef>
                <a:spcPts val="240"/>
              </a:spcBef>
              <a:spcAft>
                <a:spcPts val="0"/>
              </a:spcAft>
              <a:buSzPts val="1200"/>
              <a:buFont typeface="Arial"/>
              <a:buChar char="•"/>
              <a:defRPr sz="1200"/>
            </a:lvl5pPr>
            <a:lvl6pPr indent="-320039" lvl="5" marL="2743200" rtl="0" algn="l">
              <a:lnSpc>
                <a:spcPct val="100000"/>
              </a:lnSpc>
              <a:spcBef>
                <a:spcPts val="360"/>
              </a:spcBef>
              <a:spcAft>
                <a:spcPts val="0"/>
              </a:spcAft>
              <a:buSzPts val="1440"/>
              <a:buChar char="⚫"/>
              <a:defRPr/>
            </a:lvl6pPr>
            <a:lvl7pPr indent="-320039" lvl="6" marL="3200400" rtl="0" algn="l">
              <a:lnSpc>
                <a:spcPct val="100000"/>
              </a:lnSpc>
              <a:spcBef>
                <a:spcPts val="360"/>
              </a:spcBef>
              <a:spcAft>
                <a:spcPts val="0"/>
              </a:spcAft>
              <a:buSzPts val="144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pic>
        <p:nvPicPr>
          <p:cNvPr descr="A picture containing text, sign, vector graphics&#10;&#10;Description automatically generated" id="56" name="Google Shape;56;g2e73356b858_0_45"/>
          <p:cNvPicPr preferRelativeResize="0"/>
          <p:nvPr/>
        </p:nvPicPr>
        <p:blipFill rotWithShape="1">
          <a:blip r:embed="rId2">
            <a:alphaModFix/>
          </a:blip>
          <a:srcRect b="0" l="0" r="0" t="0"/>
          <a:stretch/>
        </p:blipFill>
        <p:spPr>
          <a:xfrm>
            <a:off x="8112101" y="4099483"/>
            <a:ext cx="901144" cy="873032"/>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rategy v2">
  <p:cSld name="Strategy v2">
    <p:spTree>
      <p:nvGrpSpPr>
        <p:cNvPr id="57" name="Shape 57"/>
        <p:cNvGrpSpPr/>
        <p:nvPr/>
      </p:nvGrpSpPr>
      <p:grpSpPr>
        <a:xfrm>
          <a:off x="0" y="0"/>
          <a:ext cx="0" cy="0"/>
          <a:chOff x="0" y="0"/>
          <a:chExt cx="0" cy="0"/>
        </a:xfrm>
      </p:grpSpPr>
      <p:sp>
        <p:nvSpPr>
          <p:cNvPr id="58" name="Google Shape;58;g2e73356b858_0_52"/>
          <p:cNvSpPr txBox="1"/>
          <p:nvPr>
            <p:ph type="title"/>
          </p:nvPr>
        </p:nvSpPr>
        <p:spPr>
          <a:xfrm>
            <a:off x="457200" y="307247"/>
            <a:ext cx="8229600" cy="857400"/>
          </a:xfrm>
          <a:prstGeom prst="rect">
            <a:avLst/>
          </a:prstGeom>
          <a:noFill/>
          <a:ln>
            <a:noFill/>
          </a:ln>
        </p:spPr>
        <p:txBody>
          <a:bodyPr anchorCtr="0" anchor="b" bIns="0" lIns="0" spcFirstLastPara="1" rIns="0" wrap="square" tIns="45700">
            <a:normAutofit/>
          </a:bodyPr>
          <a:lstStyle>
            <a:lvl1pPr lvl="0" rtl="0" algn="l">
              <a:lnSpc>
                <a:spcPct val="100000"/>
              </a:lnSpc>
              <a:spcBef>
                <a:spcPts val="0"/>
              </a:spcBef>
              <a:spcAft>
                <a:spcPts val="0"/>
              </a:spcAft>
              <a:buClr>
                <a:schemeClr val="accent4"/>
              </a:buClr>
              <a:buSzPts val="36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g2e73356b858_0_52"/>
          <p:cNvSpPr txBox="1"/>
          <p:nvPr>
            <p:ph idx="1" type="body"/>
          </p:nvPr>
        </p:nvSpPr>
        <p:spPr>
          <a:xfrm>
            <a:off x="457200" y="1305059"/>
            <a:ext cx="3994500" cy="3621000"/>
          </a:xfrm>
          <a:prstGeom prst="rect">
            <a:avLst/>
          </a:prstGeom>
          <a:noFill/>
          <a:ln>
            <a:noFill/>
          </a:ln>
        </p:spPr>
        <p:txBody>
          <a:bodyPr anchorCtr="0" anchor="t" bIns="91400" lIns="91400" spcFirstLastPara="1" rIns="91400" wrap="square" tIns="91400">
            <a:normAutofit/>
          </a:bodyPr>
          <a:lstStyle>
            <a:lvl1pPr indent="-393700" lvl="0" marL="457200" rtl="0" algn="l">
              <a:lnSpc>
                <a:spcPct val="100000"/>
              </a:lnSpc>
              <a:spcBef>
                <a:spcPts val="520"/>
              </a:spcBef>
              <a:spcAft>
                <a:spcPts val="0"/>
              </a:spcAft>
              <a:buClr>
                <a:schemeClr val="dk1"/>
              </a:buClr>
              <a:buSzPts val="2600"/>
              <a:buChar char="•"/>
              <a:defRPr/>
            </a:lvl1pPr>
            <a:lvl2pPr indent="-325755" lvl="1" marL="914400" rtl="0" algn="l">
              <a:lnSpc>
                <a:spcPct val="100000"/>
              </a:lnSpc>
              <a:spcBef>
                <a:spcPts val="360"/>
              </a:spcBef>
              <a:spcAft>
                <a:spcPts val="0"/>
              </a:spcAft>
              <a:buSzPts val="1530"/>
              <a:buChar char="⚫"/>
              <a:defRPr/>
            </a:lvl2pPr>
            <a:lvl3pPr indent="-298640" lvl="2" marL="1371600" rtl="0" algn="l">
              <a:lnSpc>
                <a:spcPct val="100000"/>
              </a:lnSpc>
              <a:spcBef>
                <a:spcPts val="315"/>
              </a:spcBef>
              <a:spcAft>
                <a:spcPts val="0"/>
              </a:spcAft>
              <a:buSzPts val="1103"/>
              <a:buChar char="⚫"/>
              <a:defRPr/>
            </a:lvl3pPr>
            <a:lvl4pPr indent="-290512" lvl="3" marL="1828800" rtl="0" algn="l">
              <a:lnSpc>
                <a:spcPct val="100000"/>
              </a:lnSpc>
              <a:spcBef>
                <a:spcPts val="300"/>
              </a:spcBef>
              <a:spcAft>
                <a:spcPts val="0"/>
              </a:spcAft>
              <a:buSzPts val="975"/>
              <a:buChar char="⚫"/>
              <a:defRPr/>
            </a:lvl4pPr>
            <a:lvl5pPr indent="-284289" lvl="4" marL="2286000" rtl="0" algn="l">
              <a:lnSpc>
                <a:spcPct val="100000"/>
              </a:lnSpc>
              <a:spcBef>
                <a:spcPts val="270"/>
              </a:spcBef>
              <a:spcAft>
                <a:spcPts val="0"/>
              </a:spcAft>
              <a:buSzPts val="877"/>
              <a:buChar char="⚫"/>
              <a:defRPr sz="1350"/>
            </a:lvl5pPr>
            <a:lvl6pPr indent="-297179" lvl="5" marL="2743200" rtl="0" algn="l">
              <a:lnSpc>
                <a:spcPct val="100000"/>
              </a:lnSpc>
              <a:spcBef>
                <a:spcPts val="270"/>
              </a:spcBef>
              <a:spcAft>
                <a:spcPts val="0"/>
              </a:spcAft>
              <a:buSzPts val="1080"/>
              <a:buChar char="⚫"/>
              <a:defRPr sz="1350"/>
            </a:lvl6pPr>
            <a:lvl7pPr indent="-297179" lvl="6" marL="3200400" rtl="0" algn="l">
              <a:lnSpc>
                <a:spcPct val="100000"/>
              </a:lnSpc>
              <a:spcBef>
                <a:spcPts val="270"/>
              </a:spcBef>
              <a:spcAft>
                <a:spcPts val="0"/>
              </a:spcAft>
              <a:buSzPts val="1080"/>
              <a:buChar char="⚫"/>
              <a:defRPr sz="1350"/>
            </a:lvl7pPr>
            <a:lvl8pPr indent="-314325" lvl="7" marL="3657600" rtl="0" algn="l">
              <a:lnSpc>
                <a:spcPct val="100000"/>
              </a:lnSpc>
              <a:spcBef>
                <a:spcPts val="270"/>
              </a:spcBef>
              <a:spcAft>
                <a:spcPts val="0"/>
              </a:spcAft>
              <a:buSzPts val="1350"/>
              <a:buFont typeface="Calibri"/>
              <a:buChar char="•"/>
              <a:defRPr sz="1350"/>
            </a:lvl8pPr>
            <a:lvl9pPr indent="-314325" lvl="8" marL="4114800" rtl="0" algn="l">
              <a:lnSpc>
                <a:spcPct val="100000"/>
              </a:lnSpc>
              <a:spcBef>
                <a:spcPts val="270"/>
              </a:spcBef>
              <a:spcAft>
                <a:spcPts val="0"/>
              </a:spcAft>
              <a:buSzPts val="1350"/>
              <a:buFont typeface="Calibri"/>
              <a:buChar char="•"/>
              <a:defRPr sz="1350"/>
            </a:lvl9pPr>
          </a:lstStyle>
          <a:p/>
        </p:txBody>
      </p:sp>
      <p:sp>
        <p:nvSpPr>
          <p:cNvPr id="60" name="Google Shape;60;g2e73356b858_0_52"/>
          <p:cNvSpPr/>
          <p:nvPr>
            <p:ph idx="2" type="pic"/>
          </p:nvPr>
        </p:nvSpPr>
        <p:spPr>
          <a:xfrm>
            <a:off x="4692302" y="1305059"/>
            <a:ext cx="3994200" cy="1420800"/>
          </a:xfrm>
          <a:prstGeom prst="rect">
            <a:avLst/>
          </a:prstGeom>
          <a:noFill/>
          <a:ln cap="flat" cmpd="sng" w="9525">
            <a:solidFill>
              <a:srgbClr val="BCD4E9"/>
            </a:solidFill>
            <a:prstDash val="solid"/>
            <a:round/>
            <a:headEnd len="sm" w="sm" type="none"/>
            <a:tailEnd len="sm" w="sm" type="none"/>
          </a:ln>
        </p:spPr>
      </p:sp>
      <p:pic>
        <p:nvPicPr>
          <p:cNvPr descr="A picture containing text, vector graphics&#10;&#10;Description automatically generated" id="61" name="Google Shape;61;g2e73356b858_0_52"/>
          <p:cNvPicPr preferRelativeResize="0"/>
          <p:nvPr/>
        </p:nvPicPr>
        <p:blipFill rotWithShape="1">
          <a:blip r:embed="rId2">
            <a:alphaModFix/>
          </a:blip>
          <a:srcRect b="0" l="0" r="0" t="0"/>
          <a:stretch/>
        </p:blipFill>
        <p:spPr>
          <a:xfrm>
            <a:off x="7781206" y="3769111"/>
            <a:ext cx="1217131" cy="1575113"/>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Graphic">
  <p:cSld name="Content with Graphic">
    <p:spTree>
      <p:nvGrpSpPr>
        <p:cNvPr id="62" name="Shape 62"/>
        <p:cNvGrpSpPr/>
        <p:nvPr/>
      </p:nvGrpSpPr>
      <p:grpSpPr>
        <a:xfrm>
          <a:off x="0" y="0"/>
          <a:ext cx="0" cy="0"/>
          <a:chOff x="0" y="0"/>
          <a:chExt cx="0" cy="0"/>
        </a:xfrm>
      </p:grpSpPr>
      <p:sp>
        <p:nvSpPr>
          <p:cNvPr id="63" name="Google Shape;63;g2e73356b858_0_57"/>
          <p:cNvSpPr txBox="1"/>
          <p:nvPr>
            <p:ph idx="1" type="body"/>
          </p:nvPr>
        </p:nvSpPr>
        <p:spPr>
          <a:xfrm>
            <a:off x="3581400" y="1330012"/>
            <a:ext cx="5111700" cy="3257400"/>
          </a:xfrm>
          <a:prstGeom prst="rect">
            <a:avLst/>
          </a:prstGeom>
          <a:noFill/>
          <a:ln>
            <a:noFill/>
          </a:ln>
        </p:spPr>
        <p:txBody>
          <a:bodyPr anchorCtr="0" anchor="t" bIns="45700" lIns="91425" spcFirstLastPara="1" rIns="91425" wrap="square" tIns="0">
            <a:normAutofit/>
          </a:bodyPr>
          <a:lstStyle>
            <a:lvl1pPr indent="-228600" lvl="0" marL="457200" rtl="0" algn="l">
              <a:lnSpc>
                <a:spcPct val="100000"/>
              </a:lnSpc>
              <a:spcBef>
                <a:spcPts val="420"/>
              </a:spcBef>
              <a:spcAft>
                <a:spcPts val="0"/>
              </a:spcAft>
              <a:buClr>
                <a:schemeClr val="dk1"/>
              </a:buClr>
              <a:buSzPts val="2100"/>
              <a:buNone/>
              <a:defRPr sz="2100"/>
            </a:lvl1pPr>
            <a:lvl2pPr indent="-333883" lvl="1" marL="914400" rtl="0" algn="l">
              <a:lnSpc>
                <a:spcPct val="100000"/>
              </a:lnSpc>
              <a:spcBef>
                <a:spcPts val="390"/>
              </a:spcBef>
              <a:spcAft>
                <a:spcPts val="0"/>
              </a:spcAft>
              <a:buSzPts val="1658"/>
              <a:buChar char="⚫"/>
              <a:defRPr sz="1950"/>
            </a:lvl2pPr>
            <a:lvl3pPr indent="-308610" lvl="2" marL="1371600" rtl="0" algn="l">
              <a:lnSpc>
                <a:spcPct val="100000"/>
              </a:lnSpc>
              <a:spcBef>
                <a:spcPts val="360"/>
              </a:spcBef>
              <a:spcAft>
                <a:spcPts val="0"/>
              </a:spcAft>
              <a:buSzPts val="1260"/>
              <a:buChar char="⚫"/>
              <a:defRPr sz="1800"/>
            </a:lvl3pPr>
            <a:lvl4pPr indent="-290512" lvl="3" marL="1828800" rtl="0" algn="l">
              <a:lnSpc>
                <a:spcPct val="100000"/>
              </a:lnSpc>
              <a:spcBef>
                <a:spcPts val="300"/>
              </a:spcBef>
              <a:spcAft>
                <a:spcPts val="0"/>
              </a:spcAft>
              <a:buSzPts val="975"/>
              <a:buChar char="⚫"/>
              <a:defRPr sz="1500"/>
            </a:lvl4pPr>
            <a:lvl5pPr indent="-284289" lvl="4" marL="2286000" rtl="0" algn="l">
              <a:lnSpc>
                <a:spcPct val="100000"/>
              </a:lnSpc>
              <a:spcBef>
                <a:spcPts val="270"/>
              </a:spcBef>
              <a:spcAft>
                <a:spcPts val="0"/>
              </a:spcAft>
              <a:buSzPts val="877"/>
              <a:buChar char="⚫"/>
              <a:defRPr sz="1350"/>
            </a:lvl5pPr>
            <a:lvl6pPr indent="-320039" lvl="5" marL="2743200" rtl="0" algn="l">
              <a:lnSpc>
                <a:spcPct val="100000"/>
              </a:lnSpc>
              <a:spcBef>
                <a:spcPts val="360"/>
              </a:spcBef>
              <a:spcAft>
                <a:spcPts val="0"/>
              </a:spcAft>
              <a:buSzPts val="1440"/>
              <a:buChar char="⚫"/>
              <a:defRPr/>
            </a:lvl6pPr>
            <a:lvl7pPr indent="-320039" lvl="6" marL="3200400" rtl="0" algn="l">
              <a:lnSpc>
                <a:spcPct val="100000"/>
              </a:lnSpc>
              <a:spcBef>
                <a:spcPts val="360"/>
              </a:spcBef>
              <a:spcAft>
                <a:spcPts val="0"/>
              </a:spcAft>
              <a:buSzPts val="144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64" name="Google Shape;64;g2e73356b858_0_57"/>
          <p:cNvSpPr txBox="1"/>
          <p:nvPr>
            <p:ph idx="2" type="body"/>
          </p:nvPr>
        </p:nvSpPr>
        <p:spPr>
          <a:xfrm>
            <a:off x="450850" y="1330012"/>
            <a:ext cx="3124200" cy="3257400"/>
          </a:xfrm>
          <a:prstGeom prst="rect">
            <a:avLst/>
          </a:prstGeom>
          <a:noFill/>
          <a:ln>
            <a:noFill/>
          </a:ln>
        </p:spPr>
        <p:txBody>
          <a:bodyPr anchorCtr="0" anchor="t" bIns="45700" lIns="91425" spcFirstLastPara="1" rIns="91425" wrap="square" tIns="0">
            <a:normAutofit/>
          </a:bodyPr>
          <a:lstStyle>
            <a:lvl1pPr indent="-342900" lvl="0" marL="457200" rtl="0" algn="l">
              <a:lnSpc>
                <a:spcPct val="100000"/>
              </a:lnSpc>
              <a:spcBef>
                <a:spcPts val="360"/>
              </a:spcBef>
              <a:spcAft>
                <a:spcPts val="0"/>
              </a:spcAft>
              <a:buClr>
                <a:schemeClr val="dk1"/>
              </a:buClr>
              <a:buSzPts val="1800"/>
              <a:buChar char="•"/>
              <a:defRPr sz="1800"/>
            </a:lvl1pPr>
            <a:lvl2pPr indent="-330200" lvl="1" marL="914400" rtl="0" algn="l">
              <a:lnSpc>
                <a:spcPct val="100000"/>
              </a:lnSpc>
              <a:spcBef>
                <a:spcPts val="320"/>
              </a:spcBef>
              <a:spcAft>
                <a:spcPts val="0"/>
              </a:spcAft>
              <a:buSzPts val="1600"/>
              <a:buFont typeface="Arial"/>
              <a:buChar char="•"/>
              <a:defRPr sz="1600"/>
            </a:lvl2pPr>
            <a:lvl3pPr indent="-317500" lvl="2" marL="1371600" rtl="0" algn="l">
              <a:lnSpc>
                <a:spcPct val="100000"/>
              </a:lnSpc>
              <a:spcBef>
                <a:spcPts val="280"/>
              </a:spcBef>
              <a:spcAft>
                <a:spcPts val="0"/>
              </a:spcAft>
              <a:buSzPts val="1400"/>
              <a:buFont typeface="Arial"/>
              <a:buChar char="•"/>
              <a:defRPr sz="1400"/>
            </a:lvl3pPr>
            <a:lvl4pPr indent="-311150" lvl="3" marL="1828800" rtl="0" algn="l">
              <a:lnSpc>
                <a:spcPct val="100000"/>
              </a:lnSpc>
              <a:spcBef>
                <a:spcPts val="260"/>
              </a:spcBef>
              <a:spcAft>
                <a:spcPts val="0"/>
              </a:spcAft>
              <a:buSzPts val="1300"/>
              <a:buFont typeface="Arial"/>
              <a:buChar char="•"/>
              <a:defRPr sz="1300"/>
            </a:lvl4pPr>
            <a:lvl5pPr indent="-304800" lvl="4" marL="2286000" rtl="0" algn="l">
              <a:lnSpc>
                <a:spcPct val="100000"/>
              </a:lnSpc>
              <a:spcBef>
                <a:spcPts val="240"/>
              </a:spcBef>
              <a:spcAft>
                <a:spcPts val="0"/>
              </a:spcAft>
              <a:buSzPts val="1200"/>
              <a:buFont typeface="Arial"/>
              <a:buChar char="•"/>
              <a:defRPr sz="1200"/>
            </a:lvl5pPr>
            <a:lvl6pPr indent="-320039" lvl="5" marL="2743200" rtl="0" algn="l">
              <a:lnSpc>
                <a:spcPct val="100000"/>
              </a:lnSpc>
              <a:spcBef>
                <a:spcPts val="360"/>
              </a:spcBef>
              <a:spcAft>
                <a:spcPts val="0"/>
              </a:spcAft>
              <a:buSzPts val="1440"/>
              <a:buChar char="⚫"/>
              <a:defRPr/>
            </a:lvl6pPr>
            <a:lvl7pPr indent="-320039" lvl="6" marL="3200400" rtl="0" algn="l">
              <a:lnSpc>
                <a:spcPct val="100000"/>
              </a:lnSpc>
              <a:spcBef>
                <a:spcPts val="360"/>
              </a:spcBef>
              <a:spcAft>
                <a:spcPts val="0"/>
              </a:spcAft>
              <a:buSzPts val="144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65" name="Google Shape;65;g2e73356b858_0_57"/>
          <p:cNvSpPr txBox="1"/>
          <p:nvPr>
            <p:ph type="title"/>
          </p:nvPr>
        </p:nvSpPr>
        <p:spPr>
          <a:xfrm>
            <a:off x="457200" y="307247"/>
            <a:ext cx="8229600" cy="857400"/>
          </a:xfrm>
          <a:prstGeom prst="rect">
            <a:avLst/>
          </a:prstGeom>
          <a:noFill/>
          <a:ln>
            <a:noFill/>
          </a:ln>
        </p:spPr>
        <p:txBody>
          <a:bodyPr anchorCtr="0" anchor="b" bIns="0" lIns="0" spcFirstLastPara="1" rIns="0" wrap="square" tIns="45700">
            <a:normAutofit/>
          </a:bodyPr>
          <a:lstStyle>
            <a:lvl1pPr lvl="0" rtl="0" algn="l">
              <a:lnSpc>
                <a:spcPct val="100000"/>
              </a:lnSpc>
              <a:spcBef>
                <a:spcPts val="0"/>
              </a:spcBef>
              <a:spcAft>
                <a:spcPts val="0"/>
              </a:spcAft>
              <a:buClr>
                <a:schemeClr val="accent4"/>
              </a:buClr>
              <a:buSzPts val="36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descr="A picture containing text, vector graphics&#10;&#10;Description automatically generated" id="66" name="Google Shape;66;g2e73356b858_0_57"/>
          <p:cNvPicPr preferRelativeResize="0"/>
          <p:nvPr/>
        </p:nvPicPr>
        <p:blipFill rotWithShape="1">
          <a:blip r:embed="rId2">
            <a:alphaModFix/>
          </a:blip>
          <a:srcRect b="0" l="0" r="0" t="0"/>
          <a:stretch/>
        </p:blipFill>
        <p:spPr>
          <a:xfrm>
            <a:off x="7781206" y="3769111"/>
            <a:ext cx="1217131" cy="1575113"/>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ive/Quote 1" type="secHead">
  <p:cSld name="SECTION_HEADER">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g2e73356b858_0_6"/>
          <p:cNvSpPr txBox="1"/>
          <p:nvPr>
            <p:ph type="title"/>
          </p:nvPr>
        </p:nvSpPr>
        <p:spPr>
          <a:xfrm>
            <a:off x="3192388" y="1852475"/>
            <a:ext cx="55233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5000"/>
              <a:buFont typeface="Calibri"/>
              <a:buNone/>
              <a:defRPr sz="5000">
                <a:latin typeface="Calibri"/>
                <a:ea typeface="Calibri"/>
                <a:cs typeface="Calibri"/>
                <a:sym typeface="Calibri"/>
              </a:defRPr>
            </a:lvl1pPr>
            <a:lvl2pPr lvl="1" rtl="0" algn="ctr">
              <a:spcBef>
                <a:spcPts val="0"/>
              </a:spcBef>
              <a:spcAft>
                <a:spcPts val="0"/>
              </a:spcAft>
              <a:buSzPts val="3600"/>
              <a:buFont typeface="Calibri"/>
              <a:buNone/>
              <a:defRPr sz="3600">
                <a:latin typeface="Calibri"/>
                <a:ea typeface="Calibri"/>
                <a:cs typeface="Calibri"/>
                <a:sym typeface="Calibri"/>
              </a:defRPr>
            </a:lvl2pPr>
            <a:lvl3pPr lvl="2" rtl="0" algn="ctr">
              <a:spcBef>
                <a:spcPts val="0"/>
              </a:spcBef>
              <a:spcAft>
                <a:spcPts val="0"/>
              </a:spcAft>
              <a:buSzPts val="3600"/>
              <a:buFont typeface="Calibri"/>
              <a:buNone/>
              <a:defRPr sz="3600">
                <a:latin typeface="Calibri"/>
                <a:ea typeface="Calibri"/>
                <a:cs typeface="Calibri"/>
                <a:sym typeface="Calibri"/>
              </a:defRPr>
            </a:lvl3pPr>
            <a:lvl4pPr lvl="3" rtl="0" algn="ctr">
              <a:spcBef>
                <a:spcPts val="0"/>
              </a:spcBef>
              <a:spcAft>
                <a:spcPts val="0"/>
              </a:spcAft>
              <a:buSzPts val="3600"/>
              <a:buFont typeface="Calibri"/>
              <a:buNone/>
              <a:defRPr sz="3600">
                <a:latin typeface="Calibri"/>
                <a:ea typeface="Calibri"/>
                <a:cs typeface="Calibri"/>
                <a:sym typeface="Calibri"/>
              </a:defRPr>
            </a:lvl4pPr>
            <a:lvl5pPr lvl="4" rtl="0" algn="ctr">
              <a:spcBef>
                <a:spcPts val="0"/>
              </a:spcBef>
              <a:spcAft>
                <a:spcPts val="0"/>
              </a:spcAft>
              <a:buSzPts val="3600"/>
              <a:buFont typeface="Calibri"/>
              <a:buNone/>
              <a:defRPr sz="3600">
                <a:latin typeface="Calibri"/>
                <a:ea typeface="Calibri"/>
                <a:cs typeface="Calibri"/>
                <a:sym typeface="Calibri"/>
              </a:defRPr>
            </a:lvl5pPr>
            <a:lvl6pPr lvl="5" rtl="0" algn="ctr">
              <a:spcBef>
                <a:spcPts val="0"/>
              </a:spcBef>
              <a:spcAft>
                <a:spcPts val="0"/>
              </a:spcAft>
              <a:buSzPts val="3600"/>
              <a:buFont typeface="Calibri"/>
              <a:buNone/>
              <a:defRPr sz="3600">
                <a:latin typeface="Calibri"/>
                <a:ea typeface="Calibri"/>
                <a:cs typeface="Calibri"/>
                <a:sym typeface="Calibri"/>
              </a:defRPr>
            </a:lvl6pPr>
            <a:lvl7pPr lvl="6" rtl="0" algn="ctr">
              <a:spcBef>
                <a:spcPts val="0"/>
              </a:spcBef>
              <a:spcAft>
                <a:spcPts val="0"/>
              </a:spcAft>
              <a:buSzPts val="3600"/>
              <a:buFont typeface="Calibri"/>
              <a:buNone/>
              <a:defRPr sz="3600">
                <a:latin typeface="Calibri"/>
                <a:ea typeface="Calibri"/>
                <a:cs typeface="Calibri"/>
                <a:sym typeface="Calibri"/>
              </a:defRPr>
            </a:lvl7pPr>
            <a:lvl8pPr lvl="7" rtl="0" algn="ctr">
              <a:spcBef>
                <a:spcPts val="0"/>
              </a:spcBef>
              <a:spcAft>
                <a:spcPts val="0"/>
              </a:spcAft>
              <a:buSzPts val="3600"/>
              <a:buFont typeface="Calibri"/>
              <a:buNone/>
              <a:defRPr sz="3600">
                <a:latin typeface="Calibri"/>
                <a:ea typeface="Calibri"/>
                <a:cs typeface="Calibri"/>
                <a:sym typeface="Calibri"/>
              </a:defRPr>
            </a:lvl8pPr>
            <a:lvl9pPr lvl="8" rtl="0" algn="ctr">
              <a:spcBef>
                <a:spcPts val="0"/>
              </a:spcBef>
              <a:spcAft>
                <a:spcPts val="0"/>
              </a:spcAft>
              <a:buSzPts val="3600"/>
              <a:buFont typeface="Calibri"/>
              <a:buNone/>
              <a:defRPr sz="3600">
                <a:latin typeface="Calibri"/>
                <a:ea typeface="Calibri"/>
                <a:cs typeface="Calibri"/>
                <a:sym typeface="Calibri"/>
              </a:defRPr>
            </a:lvl9pPr>
          </a:lstStyle>
          <a:p/>
        </p:txBody>
      </p:sp>
      <p:sp>
        <p:nvSpPr>
          <p:cNvPr id="13" name="Google Shape;13;g2e73356b858_0_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g2e73356b858_0_6"/>
          <p:cNvSpPr txBox="1"/>
          <p:nvPr>
            <p:ph idx="2" type="title"/>
          </p:nvPr>
        </p:nvSpPr>
        <p:spPr>
          <a:xfrm>
            <a:off x="3192388" y="2694275"/>
            <a:ext cx="55233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2600"/>
              <a:buFont typeface="Calibri"/>
              <a:buNone/>
              <a:defRPr sz="2600">
                <a:latin typeface="Calibri"/>
                <a:ea typeface="Calibri"/>
                <a:cs typeface="Calibri"/>
                <a:sym typeface="Calibri"/>
              </a:defRPr>
            </a:lvl1pPr>
            <a:lvl2pPr lvl="1" rtl="0" algn="ctr">
              <a:spcBef>
                <a:spcPts val="0"/>
              </a:spcBef>
              <a:spcAft>
                <a:spcPts val="0"/>
              </a:spcAft>
              <a:buSzPts val="2600"/>
              <a:buFont typeface="Calibri"/>
              <a:buNone/>
              <a:defRPr sz="2600">
                <a:latin typeface="Calibri"/>
                <a:ea typeface="Calibri"/>
                <a:cs typeface="Calibri"/>
                <a:sym typeface="Calibri"/>
              </a:defRPr>
            </a:lvl2pPr>
            <a:lvl3pPr lvl="2" rtl="0" algn="ctr">
              <a:spcBef>
                <a:spcPts val="0"/>
              </a:spcBef>
              <a:spcAft>
                <a:spcPts val="0"/>
              </a:spcAft>
              <a:buSzPts val="2600"/>
              <a:buFont typeface="Calibri"/>
              <a:buNone/>
              <a:defRPr sz="2600">
                <a:latin typeface="Calibri"/>
                <a:ea typeface="Calibri"/>
                <a:cs typeface="Calibri"/>
                <a:sym typeface="Calibri"/>
              </a:defRPr>
            </a:lvl3pPr>
            <a:lvl4pPr lvl="3" rtl="0" algn="ctr">
              <a:spcBef>
                <a:spcPts val="0"/>
              </a:spcBef>
              <a:spcAft>
                <a:spcPts val="0"/>
              </a:spcAft>
              <a:buSzPts val="2600"/>
              <a:buFont typeface="Calibri"/>
              <a:buNone/>
              <a:defRPr sz="2600">
                <a:latin typeface="Calibri"/>
                <a:ea typeface="Calibri"/>
                <a:cs typeface="Calibri"/>
                <a:sym typeface="Calibri"/>
              </a:defRPr>
            </a:lvl4pPr>
            <a:lvl5pPr lvl="4" rtl="0" algn="ctr">
              <a:spcBef>
                <a:spcPts val="0"/>
              </a:spcBef>
              <a:spcAft>
                <a:spcPts val="0"/>
              </a:spcAft>
              <a:buSzPts val="2600"/>
              <a:buFont typeface="Calibri"/>
              <a:buNone/>
              <a:defRPr sz="2600">
                <a:latin typeface="Calibri"/>
                <a:ea typeface="Calibri"/>
                <a:cs typeface="Calibri"/>
                <a:sym typeface="Calibri"/>
              </a:defRPr>
            </a:lvl5pPr>
            <a:lvl6pPr lvl="5" rtl="0" algn="ctr">
              <a:spcBef>
                <a:spcPts val="0"/>
              </a:spcBef>
              <a:spcAft>
                <a:spcPts val="0"/>
              </a:spcAft>
              <a:buSzPts val="2600"/>
              <a:buFont typeface="Calibri"/>
              <a:buNone/>
              <a:defRPr sz="2600">
                <a:latin typeface="Calibri"/>
                <a:ea typeface="Calibri"/>
                <a:cs typeface="Calibri"/>
                <a:sym typeface="Calibri"/>
              </a:defRPr>
            </a:lvl6pPr>
            <a:lvl7pPr lvl="6" rtl="0" algn="ctr">
              <a:spcBef>
                <a:spcPts val="0"/>
              </a:spcBef>
              <a:spcAft>
                <a:spcPts val="0"/>
              </a:spcAft>
              <a:buSzPts val="2600"/>
              <a:buFont typeface="Calibri"/>
              <a:buNone/>
              <a:defRPr sz="2600">
                <a:latin typeface="Calibri"/>
                <a:ea typeface="Calibri"/>
                <a:cs typeface="Calibri"/>
                <a:sym typeface="Calibri"/>
              </a:defRPr>
            </a:lvl7pPr>
            <a:lvl8pPr lvl="7" rtl="0" algn="ctr">
              <a:spcBef>
                <a:spcPts val="0"/>
              </a:spcBef>
              <a:spcAft>
                <a:spcPts val="0"/>
              </a:spcAft>
              <a:buSzPts val="2600"/>
              <a:buFont typeface="Calibri"/>
              <a:buNone/>
              <a:defRPr sz="2600">
                <a:latin typeface="Calibri"/>
                <a:ea typeface="Calibri"/>
                <a:cs typeface="Calibri"/>
                <a:sym typeface="Calibri"/>
              </a:defRPr>
            </a:lvl8pPr>
            <a:lvl9pPr lvl="8" rtl="0" algn="ctr">
              <a:spcBef>
                <a:spcPts val="0"/>
              </a:spcBef>
              <a:spcAft>
                <a:spcPts val="0"/>
              </a:spcAft>
              <a:buSzPts val="2600"/>
              <a:buFont typeface="Calibri"/>
              <a:buNone/>
              <a:defRPr sz="2600">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ive/Quote 2">
  <p:cSld name="SECTION_HEADER_1">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g2e73356b858_0_10"/>
          <p:cNvSpPr txBox="1"/>
          <p:nvPr>
            <p:ph type="title"/>
          </p:nvPr>
        </p:nvSpPr>
        <p:spPr>
          <a:xfrm>
            <a:off x="701550" y="2250050"/>
            <a:ext cx="77409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5000"/>
              <a:buFont typeface="Calibri"/>
              <a:buNone/>
              <a:defRPr sz="5000">
                <a:latin typeface="Calibri"/>
                <a:ea typeface="Calibri"/>
                <a:cs typeface="Calibri"/>
                <a:sym typeface="Calibri"/>
              </a:defRPr>
            </a:lvl1pPr>
            <a:lvl2pPr lvl="1" rtl="0" algn="ctr">
              <a:spcBef>
                <a:spcPts val="0"/>
              </a:spcBef>
              <a:spcAft>
                <a:spcPts val="0"/>
              </a:spcAft>
              <a:buSzPts val="3600"/>
              <a:buFont typeface="Calibri"/>
              <a:buNone/>
              <a:defRPr sz="3600">
                <a:latin typeface="Calibri"/>
                <a:ea typeface="Calibri"/>
                <a:cs typeface="Calibri"/>
                <a:sym typeface="Calibri"/>
              </a:defRPr>
            </a:lvl2pPr>
            <a:lvl3pPr lvl="2" rtl="0" algn="ctr">
              <a:spcBef>
                <a:spcPts val="0"/>
              </a:spcBef>
              <a:spcAft>
                <a:spcPts val="0"/>
              </a:spcAft>
              <a:buSzPts val="3600"/>
              <a:buFont typeface="Calibri"/>
              <a:buNone/>
              <a:defRPr sz="3600">
                <a:latin typeface="Calibri"/>
                <a:ea typeface="Calibri"/>
                <a:cs typeface="Calibri"/>
                <a:sym typeface="Calibri"/>
              </a:defRPr>
            </a:lvl3pPr>
            <a:lvl4pPr lvl="3" rtl="0" algn="ctr">
              <a:spcBef>
                <a:spcPts val="0"/>
              </a:spcBef>
              <a:spcAft>
                <a:spcPts val="0"/>
              </a:spcAft>
              <a:buSzPts val="3600"/>
              <a:buFont typeface="Calibri"/>
              <a:buNone/>
              <a:defRPr sz="3600">
                <a:latin typeface="Calibri"/>
                <a:ea typeface="Calibri"/>
                <a:cs typeface="Calibri"/>
                <a:sym typeface="Calibri"/>
              </a:defRPr>
            </a:lvl4pPr>
            <a:lvl5pPr lvl="4" rtl="0" algn="ctr">
              <a:spcBef>
                <a:spcPts val="0"/>
              </a:spcBef>
              <a:spcAft>
                <a:spcPts val="0"/>
              </a:spcAft>
              <a:buSzPts val="3600"/>
              <a:buFont typeface="Calibri"/>
              <a:buNone/>
              <a:defRPr sz="3600">
                <a:latin typeface="Calibri"/>
                <a:ea typeface="Calibri"/>
                <a:cs typeface="Calibri"/>
                <a:sym typeface="Calibri"/>
              </a:defRPr>
            </a:lvl5pPr>
            <a:lvl6pPr lvl="5" rtl="0" algn="ctr">
              <a:spcBef>
                <a:spcPts val="0"/>
              </a:spcBef>
              <a:spcAft>
                <a:spcPts val="0"/>
              </a:spcAft>
              <a:buSzPts val="3600"/>
              <a:buFont typeface="Calibri"/>
              <a:buNone/>
              <a:defRPr sz="3600">
                <a:latin typeface="Calibri"/>
                <a:ea typeface="Calibri"/>
                <a:cs typeface="Calibri"/>
                <a:sym typeface="Calibri"/>
              </a:defRPr>
            </a:lvl6pPr>
            <a:lvl7pPr lvl="6" rtl="0" algn="ctr">
              <a:spcBef>
                <a:spcPts val="0"/>
              </a:spcBef>
              <a:spcAft>
                <a:spcPts val="0"/>
              </a:spcAft>
              <a:buSzPts val="3600"/>
              <a:buFont typeface="Calibri"/>
              <a:buNone/>
              <a:defRPr sz="3600">
                <a:latin typeface="Calibri"/>
                <a:ea typeface="Calibri"/>
                <a:cs typeface="Calibri"/>
                <a:sym typeface="Calibri"/>
              </a:defRPr>
            </a:lvl7pPr>
            <a:lvl8pPr lvl="7" rtl="0" algn="ctr">
              <a:spcBef>
                <a:spcPts val="0"/>
              </a:spcBef>
              <a:spcAft>
                <a:spcPts val="0"/>
              </a:spcAft>
              <a:buSzPts val="3600"/>
              <a:buFont typeface="Calibri"/>
              <a:buNone/>
              <a:defRPr sz="3600">
                <a:latin typeface="Calibri"/>
                <a:ea typeface="Calibri"/>
                <a:cs typeface="Calibri"/>
                <a:sym typeface="Calibri"/>
              </a:defRPr>
            </a:lvl8pPr>
            <a:lvl9pPr lvl="8" rtl="0" algn="ctr">
              <a:spcBef>
                <a:spcPts val="0"/>
              </a:spcBef>
              <a:spcAft>
                <a:spcPts val="0"/>
              </a:spcAft>
              <a:buSzPts val="3600"/>
              <a:buFont typeface="Calibri"/>
              <a:buNone/>
              <a:defRPr sz="3600">
                <a:latin typeface="Calibri"/>
                <a:ea typeface="Calibri"/>
                <a:cs typeface="Calibri"/>
                <a:sym typeface="Calibri"/>
              </a:defRPr>
            </a:lvl9pPr>
          </a:lstStyle>
          <a:p/>
        </p:txBody>
      </p:sp>
      <p:sp>
        <p:nvSpPr>
          <p:cNvPr id="17" name="Google Shape;17;g2e73356b858_0_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g2e73356b858_0_10"/>
          <p:cNvSpPr txBox="1"/>
          <p:nvPr>
            <p:ph idx="2" type="title"/>
          </p:nvPr>
        </p:nvSpPr>
        <p:spPr>
          <a:xfrm>
            <a:off x="1810350" y="3091850"/>
            <a:ext cx="55233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2600"/>
              <a:buFont typeface="Calibri"/>
              <a:buNone/>
              <a:defRPr sz="2600">
                <a:latin typeface="Calibri"/>
                <a:ea typeface="Calibri"/>
                <a:cs typeface="Calibri"/>
                <a:sym typeface="Calibri"/>
              </a:defRPr>
            </a:lvl1pPr>
            <a:lvl2pPr lvl="1" rtl="0" algn="ctr">
              <a:spcBef>
                <a:spcPts val="0"/>
              </a:spcBef>
              <a:spcAft>
                <a:spcPts val="0"/>
              </a:spcAft>
              <a:buSzPts val="2600"/>
              <a:buFont typeface="Calibri"/>
              <a:buNone/>
              <a:defRPr sz="2600">
                <a:latin typeface="Calibri"/>
                <a:ea typeface="Calibri"/>
                <a:cs typeface="Calibri"/>
                <a:sym typeface="Calibri"/>
              </a:defRPr>
            </a:lvl2pPr>
            <a:lvl3pPr lvl="2" rtl="0" algn="ctr">
              <a:spcBef>
                <a:spcPts val="0"/>
              </a:spcBef>
              <a:spcAft>
                <a:spcPts val="0"/>
              </a:spcAft>
              <a:buSzPts val="2600"/>
              <a:buFont typeface="Calibri"/>
              <a:buNone/>
              <a:defRPr sz="2600">
                <a:latin typeface="Calibri"/>
                <a:ea typeface="Calibri"/>
                <a:cs typeface="Calibri"/>
                <a:sym typeface="Calibri"/>
              </a:defRPr>
            </a:lvl3pPr>
            <a:lvl4pPr lvl="3" rtl="0" algn="ctr">
              <a:spcBef>
                <a:spcPts val="0"/>
              </a:spcBef>
              <a:spcAft>
                <a:spcPts val="0"/>
              </a:spcAft>
              <a:buSzPts val="2600"/>
              <a:buFont typeface="Calibri"/>
              <a:buNone/>
              <a:defRPr sz="2600">
                <a:latin typeface="Calibri"/>
                <a:ea typeface="Calibri"/>
                <a:cs typeface="Calibri"/>
                <a:sym typeface="Calibri"/>
              </a:defRPr>
            </a:lvl4pPr>
            <a:lvl5pPr lvl="4" rtl="0" algn="ctr">
              <a:spcBef>
                <a:spcPts val="0"/>
              </a:spcBef>
              <a:spcAft>
                <a:spcPts val="0"/>
              </a:spcAft>
              <a:buSzPts val="2600"/>
              <a:buFont typeface="Calibri"/>
              <a:buNone/>
              <a:defRPr sz="2600">
                <a:latin typeface="Calibri"/>
                <a:ea typeface="Calibri"/>
                <a:cs typeface="Calibri"/>
                <a:sym typeface="Calibri"/>
              </a:defRPr>
            </a:lvl5pPr>
            <a:lvl6pPr lvl="5" rtl="0" algn="ctr">
              <a:spcBef>
                <a:spcPts val="0"/>
              </a:spcBef>
              <a:spcAft>
                <a:spcPts val="0"/>
              </a:spcAft>
              <a:buSzPts val="2600"/>
              <a:buFont typeface="Calibri"/>
              <a:buNone/>
              <a:defRPr sz="2600">
                <a:latin typeface="Calibri"/>
                <a:ea typeface="Calibri"/>
                <a:cs typeface="Calibri"/>
                <a:sym typeface="Calibri"/>
              </a:defRPr>
            </a:lvl6pPr>
            <a:lvl7pPr lvl="6" rtl="0" algn="ctr">
              <a:spcBef>
                <a:spcPts val="0"/>
              </a:spcBef>
              <a:spcAft>
                <a:spcPts val="0"/>
              </a:spcAft>
              <a:buSzPts val="2600"/>
              <a:buFont typeface="Calibri"/>
              <a:buNone/>
              <a:defRPr sz="2600">
                <a:latin typeface="Calibri"/>
                <a:ea typeface="Calibri"/>
                <a:cs typeface="Calibri"/>
                <a:sym typeface="Calibri"/>
              </a:defRPr>
            </a:lvl7pPr>
            <a:lvl8pPr lvl="7" rtl="0" algn="ctr">
              <a:spcBef>
                <a:spcPts val="0"/>
              </a:spcBef>
              <a:spcAft>
                <a:spcPts val="0"/>
              </a:spcAft>
              <a:buSzPts val="2600"/>
              <a:buFont typeface="Calibri"/>
              <a:buNone/>
              <a:defRPr sz="2600">
                <a:latin typeface="Calibri"/>
                <a:ea typeface="Calibri"/>
                <a:cs typeface="Calibri"/>
                <a:sym typeface="Calibri"/>
              </a:defRPr>
            </a:lvl8pPr>
            <a:lvl9pPr lvl="8" rtl="0" algn="ctr">
              <a:spcBef>
                <a:spcPts val="0"/>
              </a:spcBef>
              <a:spcAft>
                <a:spcPts val="0"/>
              </a:spcAft>
              <a:buSzPts val="2600"/>
              <a:buFont typeface="Calibri"/>
              <a:buNone/>
              <a:defRPr sz="2600">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g2e73356b858_0_14"/>
          <p:cNvSpPr txBox="1"/>
          <p:nvPr>
            <p:ph type="title"/>
          </p:nvPr>
        </p:nvSpPr>
        <p:spPr>
          <a:xfrm>
            <a:off x="760050" y="445025"/>
            <a:ext cx="80724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Font typeface="Calibri"/>
              <a:buNone/>
              <a:defRPr sz="3600">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 name="Google Shape;21;g2e73356b858_0_14"/>
          <p:cNvSpPr txBox="1"/>
          <p:nvPr>
            <p:ph idx="1" type="body"/>
          </p:nvPr>
        </p:nvSpPr>
        <p:spPr>
          <a:xfrm>
            <a:off x="760050" y="1152475"/>
            <a:ext cx="8072400" cy="3416400"/>
          </a:xfrm>
          <a:prstGeom prst="rect">
            <a:avLst/>
          </a:prstGeom>
        </p:spPr>
        <p:txBody>
          <a:bodyPr anchorCtr="0" anchor="t" bIns="91425" lIns="91425" spcFirstLastPara="1" rIns="91425" wrap="square" tIns="91425">
            <a:normAutofit/>
          </a:bodyPr>
          <a:lstStyle>
            <a:lvl1pPr indent="-393700" lvl="0" marL="4572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1pPr>
            <a:lvl2pPr indent="-393700" lvl="1" marL="9144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2pPr>
            <a:lvl3pPr indent="-393700" lvl="2" marL="13716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3pPr>
            <a:lvl4pPr indent="-393700" lvl="3" marL="18288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4pPr>
            <a:lvl5pPr indent="-393700" lvl="4" marL="22860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5pPr>
            <a:lvl6pPr indent="-393700" lvl="5" marL="27432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6pPr>
            <a:lvl7pPr indent="-393700" lvl="6" marL="32004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7pPr>
            <a:lvl8pPr indent="-393700" lvl="7" marL="36576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8pPr>
            <a:lvl9pPr indent="-393700" lvl="8" marL="41148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9pPr>
          </a:lstStyle>
          <a:p/>
        </p:txBody>
      </p:sp>
      <p:sp>
        <p:nvSpPr>
          <p:cNvPr id="22" name="Google Shape;22;g2e73356b858_0_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g2e73356b858_0_18"/>
          <p:cNvSpPr txBox="1"/>
          <p:nvPr>
            <p:ph type="title"/>
          </p:nvPr>
        </p:nvSpPr>
        <p:spPr>
          <a:xfrm>
            <a:off x="760050" y="445025"/>
            <a:ext cx="80724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Font typeface="Calibri"/>
              <a:buNone/>
              <a:defRPr sz="3600">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 name="Google Shape;25;g2e73356b858_0_18"/>
          <p:cNvSpPr txBox="1"/>
          <p:nvPr>
            <p:ph idx="1" type="body"/>
          </p:nvPr>
        </p:nvSpPr>
        <p:spPr>
          <a:xfrm>
            <a:off x="760050" y="1152475"/>
            <a:ext cx="4291500" cy="3416400"/>
          </a:xfrm>
          <a:prstGeom prst="rect">
            <a:avLst/>
          </a:prstGeom>
        </p:spPr>
        <p:txBody>
          <a:bodyPr anchorCtr="0" anchor="t" bIns="91425" lIns="91425" spcFirstLastPara="1" rIns="91425" wrap="square" tIns="91425">
            <a:normAutofit/>
          </a:bodyPr>
          <a:lstStyle>
            <a:lvl1pPr indent="-393700" lvl="0" marL="4572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1pPr>
            <a:lvl2pPr indent="-393700" lvl="1" marL="9144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2pPr>
            <a:lvl3pPr indent="-393700" lvl="2" marL="13716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3pPr>
            <a:lvl4pPr indent="-393700" lvl="3" marL="18288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4pPr>
            <a:lvl5pPr indent="-393700" lvl="4" marL="22860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5pPr>
            <a:lvl6pPr indent="-393700" lvl="5" marL="27432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6pPr>
            <a:lvl7pPr indent="-393700" lvl="6" marL="32004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7pPr>
            <a:lvl8pPr indent="-393700" lvl="7" marL="36576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8pPr>
            <a:lvl9pPr indent="-393700" lvl="8" marL="41148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9pPr>
          </a:lstStyle>
          <a:p/>
        </p:txBody>
      </p:sp>
      <p:sp>
        <p:nvSpPr>
          <p:cNvPr id="26" name="Google Shape;26;g2e73356b858_0_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g2e73356b858_0_18"/>
          <p:cNvSpPr txBox="1"/>
          <p:nvPr>
            <p:ph idx="2" type="body"/>
          </p:nvPr>
        </p:nvSpPr>
        <p:spPr>
          <a:xfrm>
            <a:off x="4326850" y="1152475"/>
            <a:ext cx="4291500" cy="3416400"/>
          </a:xfrm>
          <a:prstGeom prst="rect">
            <a:avLst/>
          </a:prstGeom>
        </p:spPr>
        <p:txBody>
          <a:bodyPr anchorCtr="0" anchor="t" bIns="91425" lIns="91425" spcFirstLastPara="1" rIns="91425" wrap="square" tIns="91425">
            <a:normAutofit/>
          </a:bodyPr>
          <a:lstStyle>
            <a:lvl1pPr indent="-393700" lvl="0" marL="4572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1pPr>
            <a:lvl2pPr indent="-393700" lvl="1" marL="9144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2pPr>
            <a:lvl3pPr indent="-393700" lvl="2" marL="13716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3pPr>
            <a:lvl4pPr indent="-393700" lvl="3" marL="18288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4pPr>
            <a:lvl5pPr indent="-393700" lvl="4" marL="22860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5pPr>
            <a:lvl6pPr indent="-393700" lvl="5" marL="27432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6pPr>
            <a:lvl7pPr indent="-393700" lvl="6" marL="32004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7pPr>
            <a:lvl8pPr indent="-393700" lvl="7" marL="36576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8pPr>
            <a:lvl9pPr indent="-393700" lvl="8" marL="41148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1_1">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g2e73356b858_0_23"/>
          <p:cNvSpPr txBox="1"/>
          <p:nvPr>
            <p:ph type="title"/>
          </p:nvPr>
        </p:nvSpPr>
        <p:spPr>
          <a:xfrm>
            <a:off x="760050" y="445025"/>
            <a:ext cx="80724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Font typeface="Calibri"/>
              <a:buNone/>
              <a:defRPr sz="3600">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g2e73356b858_0_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RN Logo" type="blank">
  <p:cSld name="BLANK">
    <p:spTree>
      <p:nvGrpSpPr>
        <p:cNvPr id="31" name="Shape 31"/>
        <p:cNvGrpSpPr/>
        <p:nvPr/>
      </p:nvGrpSpPr>
      <p:grpSpPr>
        <a:xfrm>
          <a:off x="0" y="0"/>
          <a:ext cx="0" cy="0"/>
          <a:chOff x="0" y="0"/>
          <a:chExt cx="0" cy="0"/>
        </a:xfrm>
      </p:grpSpPr>
      <p:pic>
        <p:nvPicPr>
          <p:cNvPr descr="A picture containing text, vector graphics&#10;&#10;Description automatically generated" id="32" name="Google Shape;32;g2e73356b858_0_26"/>
          <p:cNvPicPr preferRelativeResize="0"/>
          <p:nvPr/>
        </p:nvPicPr>
        <p:blipFill rotWithShape="1">
          <a:blip r:embed="rId2">
            <a:alphaModFix/>
          </a:blip>
          <a:srcRect b="0" l="0" r="0" t="0"/>
          <a:stretch/>
        </p:blipFill>
        <p:spPr>
          <a:xfrm>
            <a:off x="2584738" y="111512"/>
            <a:ext cx="3974525" cy="51435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
    <p:bg>
      <p:bgPr>
        <a:gradFill>
          <a:gsLst>
            <a:gs pos="0">
              <a:srgbClr val="306797"/>
            </a:gs>
            <a:gs pos="8000">
              <a:srgbClr val="306797"/>
            </a:gs>
            <a:gs pos="48000">
              <a:srgbClr val="235079"/>
            </a:gs>
            <a:gs pos="90000">
              <a:srgbClr val="1C3C58"/>
            </a:gs>
            <a:gs pos="100000">
              <a:srgbClr val="1C3C58"/>
            </a:gs>
          </a:gsLst>
          <a:lin ang="16200038" scaled="0"/>
        </a:gradFill>
      </p:bgPr>
    </p:bg>
    <p:spTree>
      <p:nvGrpSpPr>
        <p:cNvPr id="33" name="Shape 33"/>
        <p:cNvGrpSpPr/>
        <p:nvPr/>
      </p:nvGrpSpPr>
      <p:grpSpPr>
        <a:xfrm>
          <a:off x="0" y="0"/>
          <a:ext cx="0" cy="0"/>
          <a:chOff x="0" y="0"/>
          <a:chExt cx="0" cy="0"/>
        </a:xfrm>
      </p:grpSpPr>
      <p:sp>
        <p:nvSpPr>
          <p:cNvPr id="34" name="Google Shape;34;g2e73356b858_0_28"/>
          <p:cNvSpPr txBox="1"/>
          <p:nvPr>
            <p:ph type="ctrTitle"/>
          </p:nvPr>
        </p:nvSpPr>
        <p:spPr>
          <a:xfrm>
            <a:off x="644652" y="1007598"/>
            <a:ext cx="7851600" cy="1371600"/>
          </a:xfrm>
          <a:prstGeom prst="rect">
            <a:avLst/>
          </a:prstGeom>
          <a:noFill/>
          <a:ln>
            <a:noFill/>
          </a:ln>
        </p:spPr>
        <p:txBody>
          <a:bodyPr anchorCtr="0" anchor="b" bIns="0" lIns="0" spcFirstLastPara="1" rIns="18275" wrap="square" tIns="0">
            <a:noAutofit/>
          </a:bodyPr>
          <a:lstStyle>
            <a:lvl1pPr lvl="0" rtl="0" algn="l">
              <a:lnSpc>
                <a:spcPct val="100000"/>
              </a:lnSpc>
              <a:spcBef>
                <a:spcPts val="0"/>
              </a:spcBef>
              <a:spcAft>
                <a:spcPts val="0"/>
              </a:spcAft>
              <a:buClr>
                <a:schemeClr val="lt1"/>
              </a:buClr>
              <a:buSzPts val="5000"/>
              <a:buFont typeface="Calibri"/>
              <a:buNone/>
              <a:defRPr b="0" sz="5000">
                <a:solidFill>
                  <a:schemeClr val="lt1"/>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 name="Google Shape;35;g2e73356b858_0_28"/>
          <p:cNvSpPr txBox="1"/>
          <p:nvPr>
            <p:ph idx="1" type="subTitle"/>
          </p:nvPr>
        </p:nvSpPr>
        <p:spPr>
          <a:xfrm>
            <a:off x="644652" y="2400300"/>
            <a:ext cx="7854600" cy="1314300"/>
          </a:xfrm>
          <a:prstGeom prst="rect">
            <a:avLst/>
          </a:prstGeom>
          <a:noFill/>
          <a:ln>
            <a:noFill/>
          </a:ln>
        </p:spPr>
        <p:txBody>
          <a:bodyPr anchorCtr="0" anchor="t" bIns="45700" lIns="0" spcFirstLastPara="1" rIns="18275" wrap="square" tIns="45700">
            <a:normAutofit/>
          </a:bodyPr>
          <a:lstStyle>
            <a:lvl1pPr lvl="0" marR="34288" rt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rtl="0" algn="ctr">
              <a:lnSpc>
                <a:spcPct val="100000"/>
              </a:lnSpc>
              <a:spcBef>
                <a:spcPts val="360"/>
              </a:spcBef>
              <a:spcAft>
                <a:spcPts val="0"/>
              </a:spcAft>
              <a:buSzPts val="1530"/>
              <a:buNone/>
              <a:defRPr/>
            </a:lvl2pPr>
            <a:lvl3pPr lvl="2" rtl="0" algn="ctr">
              <a:lnSpc>
                <a:spcPct val="100000"/>
              </a:lnSpc>
              <a:spcBef>
                <a:spcPts val="360"/>
              </a:spcBef>
              <a:spcAft>
                <a:spcPts val="0"/>
              </a:spcAft>
              <a:buSzPts val="1260"/>
              <a:buNone/>
              <a:defRPr/>
            </a:lvl3pPr>
            <a:lvl4pPr lvl="3" rtl="0" algn="ctr">
              <a:lnSpc>
                <a:spcPct val="100000"/>
              </a:lnSpc>
              <a:spcBef>
                <a:spcPts val="360"/>
              </a:spcBef>
              <a:spcAft>
                <a:spcPts val="0"/>
              </a:spcAft>
              <a:buSzPts val="1170"/>
              <a:buNone/>
              <a:defRPr/>
            </a:lvl4pPr>
            <a:lvl5pPr lvl="4" rtl="0" algn="ctr">
              <a:lnSpc>
                <a:spcPct val="100000"/>
              </a:lnSpc>
              <a:spcBef>
                <a:spcPts val="360"/>
              </a:spcBef>
              <a:spcAft>
                <a:spcPts val="0"/>
              </a:spcAft>
              <a:buSzPts val="1170"/>
              <a:buNone/>
              <a:defRPr/>
            </a:lvl5pPr>
            <a:lvl6pPr lvl="5" rtl="0" algn="ctr">
              <a:lnSpc>
                <a:spcPct val="100000"/>
              </a:lnSpc>
              <a:spcBef>
                <a:spcPts val="360"/>
              </a:spcBef>
              <a:spcAft>
                <a:spcPts val="0"/>
              </a:spcAft>
              <a:buSzPts val="1440"/>
              <a:buNone/>
              <a:defRPr/>
            </a:lvl6pPr>
            <a:lvl7pPr lvl="6" rtl="0" algn="ctr">
              <a:lnSpc>
                <a:spcPct val="100000"/>
              </a:lnSpc>
              <a:spcBef>
                <a:spcPts val="360"/>
              </a:spcBef>
              <a:spcAft>
                <a:spcPts val="0"/>
              </a:spcAft>
              <a:buSzPts val="1440"/>
              <a:buNone/>
              <a:defRPr/>
            </a:lvl7pPr>
            <a:lvl8pPr lvl="7" rtl="0" algn="ctr">
              <a:lnSpc>
                <a:spcPct val="100000"/>
              </a:lnSpc>
              <a:spcBef>
                <a:spcPts val="360"/>
              </a:spcBef>
              <a:spcAft>
                <a:spcPts val="0"/>
              </a:spcAft>
              <a:buSzPts val="1800"/>
              <a:buNone/>
              <a:defRPr/>
            </a:lvl8pPr>
            <a:lvl9pPr lvl="8" rtl="0" algn="ctr">
              <a:lnSpc>
                <a:spcPct val="100000"/>
              </a:lnSpc>
              <a:spcBef>
                <a:spcPts val="360"/>
              </a:spcBef>
              <a:spcAft>
                <a:spcPts val="0"/>
              </a:spcAft>
              <a:buSzPts val="1800"/>
              <a:buNone/>
              <a:defRPr/>
            </a:lvl9pPr>
          </a:lstStyle>
          <a:p/>
        </p:txBody>
      </p:sp>
      <p:pic>
        <p:nvPicPr>
          <p:cNvPr descr="A picture containing text, vector graphics&#10;&#10;Description automatically generated" id="36" name="Google Shape;36;g2e73356b858_0_28"/>
          <p:cNvPicPr preferRelativeResize="0"/>
          <p:nvPr/>
        </p:nvPicPr>
        <p:blipFill rotWithShape="1">
          <a:blip r:embed="rId2">
            <a:alphaModFix/>
          </a:blip>
          <a:srcRect b="0" l="0" r="0" t="0"/>
          <a:stretch/>
        </p:blipFill>
        <p:spPr>
          <a:xfrm>
            <a:off x="7781206" y="3769111"/>
            <a:ext cx="1217131" cy="1575113"/>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bg>
      <p:bgPr>
        <a:gradFill>
          <a:gsLst>
            <a:gs pos="0">
              <a:srgbClr val="EAD67B"/>
            </a:gs>
            <a:gs pos="9000">
              <a:srgbClr val="EAD67B"/>
            </a:gs>
            <a:gs pos="52000">
              <a:srgbClr val="E6CE64"/>
            </a:gs>
            <a:gs pos="95000">
              <a:srgbClr val="CCAC20"/>
            </a:gs>
            <a:gs pos="100000">
              <a:srgbClr val="CCAC20"/>
            </a:gs>
          </a:gsLst>
          <a:lin ang="15960083" scaled="0"/>
        </a:gradFill>
      </p:bgPr>
    </p:bg>
    <p:spTree>
      <p:nvGrpSpPr>
        <p:cNvPr id="37" name="Shape 37"/>
        <p:cNvGrpSpPr/>
        <p:nvPr/>
      </p:nvGrpSpPr>
      <p:grpSpPr>
        <a:xfrm>
          <a:off x="0" y="0"/>
          <a:ext cx="0" cy="0"/>
          <a:chOff x="0" y="0"/>
          <a:chExt cx="0" cy="0"/>
        </a:xfrm>
      </p:grpSpPr>
      <p:sp>
        <p:nvSpPr>
          <p:cNvPr id="38" name="Google Shape;38;g2e73356b858_0_32"/>
          <p:cNvSpPr txBox="1"/>
          <p:nvPr>
            <p:ph type="title"/>
          </p:nvPr>
        </p:nvSpPr>
        <p:spPr>
          <a:xfrm>
            <a:off x="530352" y="987552"/>
            <a:ext cx="7772400" cy="10218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rgbClr val="FFFFFF"/>
              </a:buClr>
              <a:buSzPts val="5000"/>
              <a:buFont typeface="Calibri"/>
              <a:buNone/>
              <a:defRPr b="0" sz="5000" cap="none">
                <a:solidFill>
                  <a:schemeClr val="dk1"/>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 name="Google Shape;39;g2e73356b858_0_32"/>
          <p:cNvSpPr txBox="1"/>
          <p:nvPr>
            <p:ph idx="1" type="body"/>
          </p:nvPr>
        </p:nvSpPr>
        <p:spPr>
          <a:xfrm>
            <a:off x="530352" y="2028498"/>
            <a:ext cx="7772400" cy="1132200"/>
          </a:xfrm>
          <a:prstGeom prst="rect">
            <a:avLst/>
          </a:prstGeom>
          <a:noFill/>
          <a:ln>
            <a:noFill/>
          </a:ln>
        </p:spPr>
        <p:txBody>
          <a:bodyPr anchorCtr="0" anchor="t" bIns="45700" lIns="45700" spcFirstLastPara="1" rIns="45700" wrap="square" tIns="45700">
            <a:normAutofit/>
          </a:bodyPr>
          <a:lstStyle>
            <a:lvl1pPr indent="-393700" lvl="0" marL="457200" rtl="0" algn="l">
              <a:lnSpc>
                <a:spcPct val="100000"/>
              </a:lnSpc>
              <a:spcBef>
                <a:spcPts val="520"/>
              </a:spcBef>
              <a:spcAft>
                <a:spcPts val="0"/>
              </a:spcAft>
              <a:buClr>
                <a:schemeClr val="dk1"/>
              </a:buClr>
              <a:buSzPts val="2600"/>
              <a:buFont typeface="Arial"/>
              <a:buChar char="•"/>
              <a:defRPr sz="2600">
                <a:solidFill>
                  <a:schemeClr val="dk1"/>
                </a:solidFill>
              </a:defRPr>
            </a:lvl1pPr>
            <a:lvl2pPr indent="-228600" lvl="1" marL="914400" rtl="0" algn="l">
              <a:lnSpc>
                <a:spcPct val="100000"/>
              </a:lnSpc>
              <a:spcBef>
                <a:spcPts val="270"/>
              </a:spcBef>
              <a:spcAft>
                <a:spcPts val="0"/>
              </a:spcAft>
              <a:buSzPts val="1148"/>
              <a:buNone/>
              <a:defRPr sz="1350">
                <a:solidFill>
                  <a:schemeClr val="lt1"/>
                </a:solidFill>
              </a:defRPr>
            </a:lvl2pPr>
            <a:lvl3pPr indent="-228600" lvl="2" marL="1371600" rtl="0" algn="l">
              <a:lnSpc>
                <a:spcPct val="100000"/>
              </a:lnSpc>
              <a:spcBef>
                <a:spcPts val="240"/>
              </a:spcBef>
              <a:spcAft>
                <a:spcPts val="0"/>
              </a:spcAft>
              <a:buSzPts val="840"/>
              <a:buNone/>
              <a:defRPr sz="1200">
                <a:solidFill>
                  <a:schemeClr val="lt1"/>
                </a:solidFill>
              </a:defRPr>
            </a:lvl3pPr>
            <a:lvl4pPr indent="-228600" lvl="3" marL="1828800" rtl="0" algn="l">
              <a:lnSpc>
                <a:spcPct val="100000"/>
              </a:lnSpc>
              <a:spcBef>
                <a:spcPts val="210"/>
              </a:spcBef>
              <a:spcAft>
                <a:spcPts val="0"/>
              </a:spcAft>
              <a:buSzPts val="683"/>
              <a:buNone/>
              <a:defRPr sz="1050">
                <a:solidFill>
                  <a:schemeClr val="lt1"/>
                </a:solidFill>
              </a:defRPr>
            </a:lvl4pPr>
            <a:lvl5pPr indent="-228600" lvl="4" marL="2286000" rtl="0" algn="l">
              <a:lnSpc>
                <a:spcPct val="100000"/>
              </a:lnSpc>
              <a:spcBef>
                <a:spcPts val="210"/>
              </a:spcBef>
              <a:spcAft>
                <a:spcPts val="0"/>
              </a:spcAft>
              <a:buSzPts val="683"/>
              <a:buNone/>
              <a:defRPr sz="1050">
                <a:solidFill>
                  <a:schemeClr val="lt1"/>
                </a:solidFill>
              </a:defRPr>
            </a:lvl5pPr>
            <a:lvl6pPr indent="-320039" lvl="5" marL="2743200" rtl="0" algn="l">
              <a:lnSpc>
                <a:spcPct val="100000"/>
              </a:lnSpc>
              <a:spcBef>
                <a:spcPts val="360"/>
              </a:spcBef>
              <a:spcAft>
                <a:spcPts val="0"/>
              </a:spcAft>
              <a:buSzPts val="1440"/>
              <a:buChar char="⚫"/>
              <a:defRPr/>
            </a:lvl6pPr>
            <a:lvl7pPr indent="-320039" lvl="6" marL="3200400" rtl="0" algn="l">
              <a:lnSpc>
                <a:spcPct val="100000"/>
              </a:lnSpc>
              <a:spcBef>
                <a:spcPts val="360"/>
              </a:spcBef>
              <a:spcAft>
                <a:spcPts val="0"/>
              </a:spcAft>
              <a:buSzPts val="144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pic>
        <p:nvPicPr>
          <p:cNvPr descr="A picture containing text, vector graphics&#10;&#10;Description automatically generated" id="40" name="Google Shape;40;g2e73356b858_0_32"/>
          <p:cNvPicPr preferRelativeResize="0"/>
          <p:nvPr/>
        </p:nvPicPr>
        <p:blipFill rotWithShape="1">
          <a:blip r:embed="rId2">
            <a:alphaModFix/>
          </a:blip>
          <a:srcRect b="0" l="0" r="0" t="0"/>
          <a:stretch/>
        </p:blipFill>
        <p:spPr>
          <a:xfrm>
            <a:off x="7781206" y="3769111"/>
            <a:ext cx="1217131" cy="1575113"/>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g2e73356b858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g2e73356b858_0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g2e73356b858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mc:Choice Requires="p14">
      <p:transition spd="slow" p14:dur="16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hyperlink" Target="http://www.youtube.com/watch?v=7vNLa9IiJkY" TargetMode="Externa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www.youtube.com/watch?v=6ilD555O_RE" TargetMode="Externa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13c9fefa0fb_0_15"/>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accent4"/>
              </a:buClr>
              <a:buSzPts val="3240"/>
              <a:buFont typeface="Calibri"/>
              <a:buNone/>
            </a:pPr>
            <a:r>
              <a:rPr lang="en-US" sz="3640"/>
              <a:t>Expecting the Unexpected</a:t>
            </a:r>
            <a:endParaRPr sz="3640"/>
          </a:p>
        </p:txBody>
      </p:sp>
      <p:pic>
        <p:nvPicPr>
          <p:cNvPr id="124" name="Google Shape;124;g13c9fefa0fb_0_15"/>
          <p:cNvPicPr preferRelativeResize="0"/>
          <p:nvPr/>
        </p:nvPicPr>
        <p:blipFill rotWithShape="1">
          <a:blip r:embed="rId3">
            <a:alphaModFix/>
          </a:blip>
          <a:srcRect b="188" l="0" r="0" t="179"/>
          <a:stretch/>
        </p:blipFill>
        <p:spPr>
          <a:xfrm>
            <a:off x="4805375" y="1240700"/>
            <a:ext cx="3220374" cy="3220377"/>
          </a:xfrm>
          <a:prstGeom prst="rect">
            <a:avLst/>
          </a:prstGeom>
          <a:noFill/>
          <a:ln cap="flat" cmpd="sng" w="9525">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pic>
      <p:sp>
        <p:nvSpPr>
          <p:cNvPr id="125" name="Google Shape;125;g13c9fefa0fb_0_15"/>
          <p:cNvSpPr txBox="1"/>
          <p:nvPr>
            <p:ph idx="4294967295" type="body"/>
          </p:nvPr>
        </p:nvSpPr>
        <p:spPr>
          <a:xfrm>
            <a:off x="457200" y="1240697"/>
            <a:ext cx="4040100" cy="3529500"/>
          </a:xfrm>
          <a:prstGeom prst="rect">
            <a:avLst/>
          </a:prstGeom>
          <a:noFill/>
          <a:ln>
            <a:noFill/>
          </a:ln>
        </p:spPr>
        <p:txBody>
          <a:bodyPr anchorCtr="0" anchor="t" bIns="45700" lIns="91425" spcFirstLastPara="1" rIns="91425" wrap="square" tIns="0">
            <a:normAutofit/>
          </a:bodyPr>
          <a:lstStyle/>
          <a:p>
            <a:pPr indent="-393700" lvl="0" marL="457200" rtl="0" algn="l">
              <a:lnSpc>
                <a:spcPct val="100000"/>
              </a:lnSpc>
              <a:spcBef>
                <a:spcPts val="360"/>
              </a:spcBef>
              <a:spcAft>
                <a:spcPts val="0"/>
              </a:spcAft>
              <a:buClr>
                <a:srgbClr val="292929"/>
              </a:buClr>
              <a:buSzPts val="2600"/>
              <a:buFont typeface="Calibri"/>
              <a:buChar char="•"/>
            </a:pPr>
            <a:r>
              <a:rPr lang="en-US" sz="2600">
                <a:solidFill>
                  <a:srgbClr val="292929"/>
                </a:solidFill>
                <a:latin typeface="Calibri"/>
                <a:ea typeface="Calibri"/>
                <a:cs typeface="Calibri"/>
                <a:sym typeface="Calibri"/>
              </a:rPr>
              <a:t>Record what you did and how long you did it. </a:t>
            </a:r>
            <a:endParaRPr sz="2600">
              <a:solidFill>
                <a:srgbClr val="292929"/>
              </a:solidFill>
              <a:latin typeface="Calibri"/>
              <a:ea typeface="Calibri"/>
              <a:cs typeface="Calibri"/>
              <a:sym typeface="Calibri"/>
            </a:endParaRPr>
          </a:p>
          <a:p>
            <a:pPr indent="-393700" lvl="0" marL="457200" rtl="0" algn="l">
              <a:lnSpc>
                <a:spcPct val="100000"/>
              </a:lnSpc>
              <a:spcBef>
                <a:spcPts val="360"/>
              </a:spcBef>
              <a:spcAft>
                <a:spcPts val="0"/>
              </a:spcAft>
              <a:buClr>
                <a:srgbClr val="292929"/>
              </a:buClr>
              <a:buSzPts val="2600"/>
              <a:buFont typeface="Calibri"/>
              <a:buChar char="•"/>
            </a:pPr>
            <a:r>
              <a:rPr lang="en-US" sz="2600">
                <a:solidFill>
                  <a:srgbClr val="292929"/>
                </a:solidFill>
                <a:latin typeface="Calibri"/>
                <a:ea typeface="Calibri"/>
                <a:cs typeface="Calibri"/>
                <a:sym typeface="Calibri"/>
              </a:rPr>
              <a:t>Note in the category column if it was fun, school, work, etc.</a:t>
            </a:r>
            <a:endParaRPr sz="2600">
              <a:solidFill>
                <a:srgbClr val="292929"/>
              </a:solidFill>
              <a:latin typeface="Calibri"/>
              <a:ea typeface="Calibri"/>
              <a:cs typeface="Calibri"/>
              <a:sym typeface="Calibri"/>
            </a:endParaRPr>
          </a:p>
          <a:p>
            <a:pPr indent="0" lvl="0" marL="0" rtl="0" algn="l">
              <a:lnSpc>
                <a:spcPct val="100000"/>
              </a:lnSpc>
              <a:spcBef>
                <a:spcPts val="360"/>
              </a:spcBef>
              <a:spcAft>
                <a:spcPts val="0"/>
              </a:spcAft>
              <a:buSzPts val="1800"/>
              <a:buNone/>
            </a:pPr>
            <a:r>
              <a:t/>
            </a:r>
            <a:endParaRPr sz="2300"/>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9"/>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accent4"/>
              </a:buClr>
              <a:buSzPts val="3240"/>
              <a:buFont typeface="Calibri"/>
              <a:buNone/>
            </a:pPr>
            <a:r>
              <a:rPr lang="en-US" sz="3640"/>
              <a:t>Time Category Totals</a:t>
            </a:r>
            <a:endParaRPr sz="3640"/>
          </a:p>
        </p:txBody>
      </p:sp>
      <p:sp>
        <p:nvSpPr>
          <p:cNvPr id="131" name="Google Shape;131;p9"/>
          <p:cNvSpPr txBox="1"/>
          <p:nvPr>
            <p:ph idx="4294967295" type="body"/>
          </p:nvPr>
        </p:nvSpPr>
        <p:spPr>
          <a:xfrm>
            <a:off x="760050" y="1305050"/>
            <a:ext cx="4415700" cy="3621000"/>
          </a:xfrm>
          <a:prstGeom prst="rect">
            <a:avLst/>
          </a:prstGeom>
          <a:noFill/>
          <a:ln>
            <a:noFill/>
          </a:ln>
        </p:spPr>
        <p:txBody>
          <a:bodyPr anchorCtr="0" anchor="t" bIns="91400" lIns="91400" spcFirstLastPara="1" rIns="91400" wrap="square" tIns="91400">
            <a:normAutofit/>
          </a:bodyPr>
          <a:lstStyle/>
          <a:p>
            <a:pPr indent="-393700" lvl="0" marL="457200" rtl="0" algn="l">
              <a:lnSpc>
                <a:spcPct val="100000"/>
              </a:lnSpc>
              <a:spcBef>
                <a:spcPts val="0"/>
              </a:spcBef>
              <a:spcAft>
                <a:spcPts val="0"/>
              </a:spcAft>
              <a:buClr>
                <a:schemeClr val="dk1"/>
              </a:buClr>
              <a:buSzPts val="2600"/>
              <a:buFont typeface="Calibri"/>
              <a:buAutoNum type="arabicPeriod"/>
            </a:pPr>
            <a:r>
              <a:rPr lang="en-US" sz="2600">
                <a:solidFill>
                  <a:schemeClr val="dk1"/>
                </a:solidFill>
                <a:latin typeface="Calibri"/>
                <a:ea typeface="Calibri"/>
                <a:cs typeface="Calibri"/>
                <a:sym typeface="Calibri"/>
              </a:rPr>
              <a:t>List all the categories you’ve identified in your time log in the left column. </a:t>
            </a:r>
            <a:endParaRPr sz="2600">
              <a:solidFill>
                <a:schemeClr val="dk1"/>
              </a:solidFill>
              <a:latin typeface="Calibri"/>
              <a:ea typeface="Calibri"/>
              <a:cs typeface="Calibri"/>
              <a:sym typeface="Calibri"/>
            </a:endParaRPr>
          </a:p>
          <a:p>
            <a:pPr indent="-393700" lvl="0" marL="457200" rtl="0" algn="l">
              <a:lnSpc>
                <a:spcPct val="100000"/>
              </a:lnSpc>
              <a:spcBef>
                <a:spcPts val="0"/>
              </a:spcBef>
              <a:spcAft>
                <a:spcPts val="0"/>
              </a:spcAft>
              <a:buClr>
                <a:schemeClr val="dk1"/>
              </a:buClr>
              <a:buSzPts val="2600"/>
              <a:buFont typeface="Calibri"/>
              <a:buAutoNum type="arabicPeriod"/>
            </a:pPr>
            <a:r>
              <a:rPr lang="en-US" sz="2600">
                <a:solidFill>
                  <a:schemeClr val="dk1"/>
                </a:solidFill>
                <a:latin typeface="Calibri"/>
                <a:ea typeface="Calibri"/>
                <a:cs typeface="Calibri"/>
                <a:sym typeface="Calibri"/>
              </a:rPr>
              <a:t>Add up the total time spent in that category and type that number into the right column. </a:t>
            </a:r>
            <a:endParaRPr sz="2600">
              <a:solidFill>
                <a:schemeClr val="dk1"/>
              </a:solidFill>
              <a:latin typeface="Calibri"/>
              <a:ea typeface="Calibri"/>
              <a:cs typeface="Calibri"/>
              <a:sym typeface="Calibri"/>
            </a:endParaRPr>
          </a:p>
        </p:txBody>
      </p:sp>
      <p:pic>
        <p:nvPicPr>
          <p:cNvPr id="132" name="Google Shape;132;p9"/>
          <p:cNvPicPr preferRelativeResize="0"/>
          <p:nvPr/>
        </p:nvPicPr>
        <p:blipFill rotWithShape="1">
          <a:blip r:embed="rId3">
            <a:alphaModFix/>
          </a:blip>
          <a:srcRect b="0" l="2534" r="2543" t="0"/>
          <a:stretch/>
        </p:blipFill>
        <p:spPr>
          <a:xfrm>
            <a:off x="5477275" y="1240700"/>
            <a:ext cx="3092648" cy="3092651"/>
          </a:xfrm>
          <a:prstGeom prst="rect">
            <a:avLst/>
          </a:prstGeom>
          <a:noFill/>
          <a:ln cap="flat" cmpd="sng" w="9525">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descr="Create a pie chart in Google Sheets.&#10;&#10;Learn more → https://goo.gle/2m0M919&#10;                                                                                                                                                                                                                                                   &#10;Try Google Sheets for yourself → https://goo.gle/2Mx3ATI&#10;&#10;Follow G Suite on Twitter → https://goo.gle/2Ne6CwL&#10;&#10;Follow G Suite on Facebook→ https://goo.gle/2Y98BU4&#10;&#10;Follow G Suite on LinkedIn → https://goo.gle/2IJgEl2&#10;&#10;Check out more → https://goo.gle/HowTo &#10;&#10;Subscribe to G Suite → https://goo.gle/GSuite&#10;&#10;#HowToGoogleSheets&#10;#GoogleWorkspaceHowTo" id="137" name="Google Shape;137;g13e78426e10_0_0" title="Create a pie chart in Google Sheets">
            <a:hlinkClick r:id="rId3"/>
          </p:cNvPr>
          <p:cNvPicPr preferRelativeResize="0"/>
          <p:nvPr/>
        </p:nvPicPr>
        <p:blipFill rotWithShape="1">
          <a:blip r:embed="rId4">
            <a:alphaModFix/>
          </a:blip>
          <a:srcRect b="0" l="0" r="0" t="0"/>
          <a:stretch/>
        </p:blipFill>
        <p:spPr>
          <a:xfrm>
            <a:off x="805156" y="15198"/>
            <a:ext cx="6821444" cy="5116075"/>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1" name="Shape 141"/>
        <p:cNvGrpSpPr/>
        <p:nvPr/>
      </p:nvGrpSpPr>
      <p:grpSpPr>
        <a:xfrm>
          <a:off x="0" y="0"/>
          <a:ext cx="0" cy="0"/>
          <a:chOff x="0" y="0"/>
          <a:chExt cx="0" cy="0"/>
        </a:xfrm>
      </p:grpSpPr>
      <p:sp>
        <p:nvSpPr>
          <p:cNvPr id="142" name="Google Shape;142;p8"/>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accent4"/>
              </a:buClr>
              <a:buSzPts val="3240"/>
              <a:buFont typeface="Calibri"/>
              <a:buNone/>
            </a:pPr>
            <a:r>
              <a:rPr lang="en-US" sz="3640"/>
              <a:t>Baking a Pie Chart</a:t>
            </a:r>
            <a:endParaRPr sz="3640"/>
          </a:p>
        </p:txBody>
      </p:sp>
      <p:sp>
        <p:nvSpPr>
          <p:cNvPr id="143" name="Google Shape;143;p8"/>
          <p:cNvSpPr txBox="1"/>
          <p:nvPr>
            <p:ph idx="4294967295" type="body"/>
          </p:nvPr>
        </p:nvSpPr>
        <p:spPr>
          <a:xfrm>
            <a:off x="474250" y="1330000"/>
            <a:ext cx="3452100" cy="3257700"/>
          </a:xfrm>
          <a:prstGeom prst="rect">
            <a:avLst/>
          </a:prstGeom>
          <a:noFill/>
          <a:ln>
            <a:noFill/>
          </a:ln>
        </p:spPr>
        <p:txBody>
          <a:bodyPr anchorCtr="0" anchor="t" bIns="91400" lIns="91400" spcFirstLastPara="1" rIns="91400" wrap="square" tIns="91400">
            <a:noAutofit/>
          </a:bodyPr>
          <a:lstStyle/>
          <a:p>
            <a:pPr indent="-374650" lvl="0" marL="342900" rtl="0" algn="l">
              <a:lnSpc>
                <a:spcPct val="10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In the document menu bar, go to “Insert.” </a:t>
            </a:r>
            <a:endParaRPr sz="2600">
              <a:solidFill>
                <a:schemeClr val="dk1"/>
              </a:solidFill>
              <a:latin typeface="Calibri"/>
              <a:ea typeface="Calibri"/>
              <a:cs typeface="Calibri"/>
              <a:sym typeface="Calibri"/>
            </a:endParaRPr>
          </a:p>
          <a:p>
            <a:pPr indent="-374650" lvl="0" marL="342900" rtl="0" algn="l">
              <a:lnSpc>
                <a:spcPct val="100000"/>
              </a:lnSpc>
              <a:spcBef>
                <a:spcPts val="6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Select “Chart.” </a:t>
            </a:r>
            <a:endParaRPr sz="2600">
              <a:solidFill>
                <a:schemeClr val="dk1"/>
              </a:solidFill>
              <a:latin typeface="Calibri"/>
              <a:ea typeface="Calibri"/>
              <a:cs typeface="Calibri"/>
              <a:sym typeface="Calibri"/>
            </a:endParaRPr>
          </a:p>
          <a:p>
            <a:pPr indent="-374650" lvl="0" marL="342900" rtl="0" algn="l">
              <a:lnSpc>
                <a:spcPct val="100000"/>
              </a:lnSpc>
              <a:spcBef>
                <a:spcPts val="6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Choose “Pie” from the dropdown menu on the right.</a:t>
            </a:r>
            <a:endParaRPr sz="2600">
              <a:solidFill>
                <a:schemeClr val="dk1"/>
              </a:solidFill>
              <a:latin typeface="Calibri"/>
              <a:ea typeface="Calibri"/>
              <a:cs typeface="Calibri"/>
              <a:sym typeface="Calibri"/>
            </a:endParaRPr>
          </a:p>
        </p:txBody>
      </p:sp>
      <p:pic>
        <p:nvPicPr>
          <p:cNvPr id="144" name="Google Shape;144;p8"/>
          <p:cNvPicPr preferRelativeResize="0"/>
          <p:nvPr/>
        </p:nvPicPr>
        <p:blipFill rotWithShape="1">
          <a:blip r:embed="rId3">
            <a:alphaModFix/>
          </a:blip>
          <a:srcRect b="0" l="0" r="0" t="0"/>
          <a:stretch/>
        </p:blipFill>
        <p:spPr>
          <a:xfrm>
            <a:off x="4126175" y="1277275"/>
            <a:ext cx="4706275" cy="2766375"/>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8" name="Shape 148"/>
        <p:cNvGrpSpPr/>
        <p:nvPr/>
      </p:nvGrpSpPr>
      <p:grpSpPr>
        <a:xfrm>
          <a:off x="0" y="0"/>
          <a:ext cx="0" cy="0"/>
          <a:chOff x="0" y="0"/>
          <a:chExt cx="0" cy="0"/>
        </a:xfrm>
      </p:grpSpPr>
      <p:sp>
        <p:nvSpPr>
          <p:cNvPr id="149" name="Google Shape;149;g13c9fefa0fb_0_28"/>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accent4"/>
              </a:buClr>
              <a:buSzPts val="3240"/>
              <a:buFont typeface="Calibri"/>
              <a:buNone/>
            </a:pPr>
            <a:r>
              <a:rPr lang="en-US" sz="3640"/>
              <a:t>Baking a Pie Chart</a:t>
            </a:r>
            <a:endParaRPr sz="3640"/>
          </a:p>
        </p:txBody>
      </p:sp>
      <p:sp>
        <p:nvSpPr>
          <p:cNvPr id="150" name="Google Shape;150;g13c9fefa0fb_0_28"/>
          <p:cNvSpPr txBox="1"/>
          <p:nvPr>
            <p:ph idx="4294967295" type="body"/>
          </p:nvPr>
        </p:nvSpPr>
        <p:spPr>
          <a:xfrm>
            <a:off x="760050" y="1305050"/>
            <a:ext cx="3691800" cy="3621000"/>
          </a:xfrm>
          <a:prstGeom prst="rect">
            <a:avLst/>
          </a:prstGeom>
          <a:noFill/>
          <a:ln>
            <a:noFill/>
          </a:ln>
        </p:spPr>
        <p:txBody>
          <a:bodyPr anchorCtr="0" anchor="t" bIns="91400" lIns="91400" spcFirstLastPara="1" rIns="91400" wrap="square" tIns="91400">
            <a:normAutofit/>
          </a:bodyPr>
          <a:lstStyle/>
          <a:p>
            <a:pPr indent="0" lvl="0" marL="0" rtl="0" algn="l">
              <a:lnSpc>
                <a:spcPct val="100000"/>
              </a:lnSpc>
              <a:spcBef>
                <a:spcPts val="0"/>
              </a:spcBef>
              <a:spcAft>
                <a:spcPts val="0"/>
              </a:spcAft>
              <a:buSzPts val="2600"/>
              <a:buNone/>
            </a:pPr>
            <a:r>
              <a:rPr lang="en-US" sz="2600">
                <a:solidFill>
                  <a:schemeClr val="dk1"/>
                </a:solidFill>
                <a:latin typeface="Calibri"/>
                <a:ea typeface="Calibri"/>
                <a:cs typeface="Calibri"/>
                <a:sym typeface="Calibri"/>
              </a:rPr>
              <a:t>Select all cells of the table above and copy (Ctrl+c).</a:t>
            </a:r>
            <a:endParaRPr sz="2600">
              <a:solidFill>
                <a:schemeClr val="dk1"/>
              </a:solidFill>
              <a:latin typeface="Calibri"/>
              <a:ea typeface="Calibri"/>
              <a:cs typeface="Calibri"/>
              <a:sym typeface="Calibri"/>
            </a:endParaRPr>
          </a:p>
          <a:p>
            <a:pPr indent="0" lvl="0" marL="457200" rtl="0" algn="l">
              <a:lnSpc>
                <a:spcPct val="100000"/>
              </a:lnSpc>
              <a:spcBef>
                <a:spcPts val="0"/>
              </a:spcBef>
              <a:spcAft>
                <a:spcPts val="0"/>
              </a:spcAft>
              <a:buSzPts val="2600"/>
              <a:buNone/>
            </a:pPr>
            <a:r>
              <a:t/>
            </a:r>
            <a:endParaRPr sz="2600">
              <a:solidFill>
                <a:schemeClr val="dk1"/>
              </a:solidFill>
              <a:latin typeface="Calibri"/>
              <a:ea typeface="Calibri"/>
              <a:cs typeface="Calibri"/>
              <a:sym typeface="Calibri"/>
            </a:endParaRPr>
          </a:p>
        </p:txBody>
      </p:sp>
      <p:pic>
        <p:nvPicPr>
          <p:cNvPr id="151" name="Google Shape;151;g13c9fefa0fb_0_28"/>
          <p:cNvPicPr preferRelativeResize="0"/>
          <p:nvPr/>
        </p:nvPicPr>
        <p:blipFill rotWithShape="1">
          <a:blip r:embed="rId3">
            <a:alphaModFix/>
          </a:blip>
          <a:srcRect b="0" l="4619" r="4619" t="0"/>
          <a:stretch/>
        </p:blipFill>
        <p:spPr>
          <a:xfrm>
            <a:off x="4634100" y="1305050"/>
            <a:ext cx="3279476" cy="3279476"/>
          </a:xfrm>
          <a:prstGeom prst="rect">
            <a:avLst/>
          </a:prstGeom>
          <a:noFill/>
          <a:ln cap="flat" cmpd="sng" w="9525">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5" name="Shape 155"/>
        <p:cNvGrpSpPr/>
        <p:nvPr/>
      </p:nvGrpSpPr>
      <p:grpSpPr>
        <a:xfrm>
          <a:off x="0" y="0"/>
          <a:ext cx="0" cy="0"/>
          <a:chOff x="0" y="0"/>
          <a:chExt cx="0" cy="0"/>
        </a:xfrm>
      </p:grpSpPr>
      <p:sp>
        <p:nvSpPr>
          <p:cNvPr id="156" name="Google Shape;156;g13c9fefa0fb_0_48"/>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accent4"/>
              </a:buClr>
              <a:buSzPts val="3240"/>
              <a:buFont typeface="Calibri"/>
              <a:buNone/>
            </a:pPr>
            <a:r>
              <a:rPr lang="en-US" sz="3640"/>
              <a:t>Baking a Pie Chart</a:t>
            </a:r>
            <a:endParaRPr sz="3640"/>
          </a:p>
        </p:txBody>
      </p:sp>
      <p:sp>
        <p:nvSpPr>
          <p:cNvPr id="157" name="Google Shape;157;g13c9fefa0fb_0_48"/>
          <p:cNvSpPr txBox="1"/>
          <p:nvPr>
            <p:ph idx="4294967295" type="body"/>
          </p:nvPr>
        </p:nvSpPr>
        <p:spPr>
          <a:xfrm>
            <a:off x="760050" y="1330000"/>
            <a:ext cx="3239700" cy="3257700"/>
          </a:xfrm>
          <a:prstGeom prst="rect">
            <a:avLst/>
          </a:prstGeom>
          <a:noFill/>
          <a:ln>
            <a:noFill/>
          </a:ln>
        </p:spPr>
        <p:txBody>
          <a:bodyPr anchorCtr="0" anchor="t" bIns="91400" lIns="91400" spcFirstLastPara="1" rIns="91400" wrap="square" tIns="91400">
            <a:normAutofit/>
          </a:bodyPr>
          <a:lstStyle/>
          <a:p>
            <a:pPr indent="0" lvl="0" marL="0" rtl="0" algn="l">
              <a:lnSpc>
                <a:spcPct val="100000"/>
              </a:lnSpc>
              <a:spcBef>
                <a:spcPts val="0"/>
              </a:spcBef>
              <a:spcAft>
                <a:spcPts val="0"/>
              </a:spcAft>
              <a:buSzPts val="2100"/>
              <a:buNone/>
            </a:pPr>
            <a:r>
              <a:rPr lang="en-US" sz="2600">
                <a:solidFill>
                  <a:schemeClr val="dk1"/>
                </a:solidFill>
                <a:latin typeface="Calibri"/>
                <a:ea typeface="Calibri"/>
                <a:cs typeface="Calibri"/>
                <a:sym typeface="Calibri"/>
              </a:rPr>
              <a:t>Click on the link icon in the top right of the pie chart image. Click “open source.”</a:t>
            </a:r>
            <a:endParaRPr sz="2600">
              <a:solidFill>
                <a:schemeClr val="dk1"/>
              </a:solidFill>
              <a:latin typeface="Calibri"/>
              <a:ea typeface="Calibri"/>
              <a:cs typeface="Calibri"/>
              <a:sym typeface="Calibri"/>
            </a:endParaRPr>
          </a:p>
          <a:p>
            <a:pPr indent="0" lvl="0" marL="457200" rtl="0" algn="l">
              <a:lnSpc>
                <a:spcPct val="100000"/>
              </a:lnSpc>
              <a:spcBef>
                <a:spcPts val="0"/>
              </a:spcBef>
              <a:spcAft>
                <a:spcPts val="0"/>
              </a:spcAft>
              <a:buSzPts val="2100"/>
              <a:buNone/>
            </a:pPr>
            <a:r>
              <a:t/>
            </a:r>
            <a:endParaRPr/>
          </a:p>
        </p:txBody>
      </p:sp>
      <p:pic>
        <p:nvPicPr>
          <p:cNvPr id="158" name="Google Shape;158;g13c9fefa0fb_0_48"/>
          <p:cNvPicPr preferRelativeResize="0"/>
          <p:nvPr/>
        </p:nvPicPr>
        <p:blipFill rotWithShape="1">
          <a:blip r:embed="rId3">
            <a:alphaModFix/>
          </a:blip>
          <a:srcRect b="0" l="0" r="0" t="0"/>
          <a:stretch/>
        </p:blipFill>
        <p:spPr>
          <a:xfrm>
            <a:off x="4205027" y="1330000"/>
            <a:ext cx="4283425" cy="2955175"/>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2" name="Shape 162"/>
        <p:cNvGrpSpPr/>
        <p:nvPr/>
      </p:nvGrpSpPr>
      <p:grpSpPr>
        <a:xfrm>
          <a:off x="0" y="0"/>
          <a:ext cx="0" cy="0"/>
          <a:chOff x="0" y="0"/>
          <a:chExt cx="0" cy="0"/>
        </a:xfrm>
      </p:grpSpPr>
      <p:sp>
        <p:nvSpPr>
          <p:cNvPr id="163" name="Google Shape;163;g13c9fefa0fb_0_34"/>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accent4"/>
              </a:buClr>
              <a:buSzPts val="3240"/>
              <a:buFont typeface="Calibri"/>
              <a:buNone/>
            </a:pPr>
            <a:r>
              <a:rPr lang="en-US" sz="3640"/>
              <a:t>Baking a Pie Chart</a:t>
            </a:r>
            <a:endParaRPr sz="3640"/>
          </a:p>
        </p:txBody>
      </p:sp>
      <p:sp>
        <p:nvSpPr>
          <p:cNvPr id="164" name="Google Shape;164;g13c9fefa0fb_0_34"/>
          <p:cNvSpPr txBox="1"/>
          <p:nvPr>
            <p:ph idx="4294967295" type="body"/>
          </p:nvPr>
        </p:nvSpPr>
        <p:spPr>
          <a:xfrm>
            <a:off x="760050" y="1305050"/>
            <a:ext cx="4184700" cy="3621000"/>
          </a:xfrm>
          <a:prstGeom prst="rect">
            <a:avLst/>
          </a:prstGeom>
          <a:noFill/>
          <a:ln>
            <a:noFill/>
          </a:ln>
        </p:spPr>
        <p:txBody>
          <a:bodyPr anchorCtr="0" anchor="t" bIns="91400" lIns="91400" spcFirstLastPara="1" rIns="91400" wrap="square" tIns="91400">
            <a:normAutofit/>
          </a:bodyPr>
          <a:lstStyle/>
          <a:p>
            <a:pPr indent="0" lvl="0" marL="0" rtl="0" algn="l">
              <a:lnSpc>
                <a:spcPct val="100000"/>
              </a:lnSpc>
              <a:spcBef>
                <a:spcPts val="0"/>
              </a:spcBef>
              <a:spcAft>
                <a:spcPts val="0"/>
              </a:spcAft>
              <a:buSzPts val="2600"/>
              <a:buNone/>
            </a:pPr>
            <a:r>
              <a:rPr lang="en-US" sz="2600">
                <a:solidFill>
                  <a:schemeClr val="dk1"/>
                </a:solidFill>
                <a:latin typeface="Calibri"/>
                <a:ea typeface="Calibri"/>
                <a:cs typeface="Calibri"/>
                <a:sym typeface="Calibri"/>
              </a:rPr>
              <a:t>Paste (Ctrl+v) the contents of your table into the spreadsheet that opens, replacing the default content that was there before. </a:t>
            </a:r>
            <a:endParaRPr sz="2600">
              <a:solidFill>
                <a:schemeClr val="dk1"/>
              </a:solidFill>
              <a:latin typeface="Calibri"/>
              <a:ea typeface="Calibri"/>
              <a:cs typeface="Calibri"/>
              <a:sym typeface="Calibri"/>
            </a:endParaRPr>
          </a:p>
        </p:txBody>
      </p:sp>
      <p:pic>
        <p:nvPicPr>
          <p:cNvPr id="165" name="Google Shape;165;g13c9fefa0fb_0_34"/>
          <p:cNvPicPr preferRelativeResize="0"/>
          <p:nvPr/>
        </p:nvPicPr>
        <p:blipFill rotWithShape="1">
          <a:blip r:embed="rId3">
            <a:alphaModFix/>
          </a:blip>
          <a:srcRect b="9908" l="0" r="0" t="9917"/>
          <a:stretch/>
        </p:blipFill>
        <p:spPr>
          <a:xfrm>
            <a:off x="5393275" y="1230200"/>
            <a:ext cx="3006225" cy="3006224"/>
          </a:xfrm>
          <a:prstGeom prst="rect">
            <a:avLst/>
          </a:prstGeom>
          <a:noFill/>
          <a:ln cap="flat" cmpd="sng" w="9525">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9" name="Shape 169"/>
        <p:cNvGrpSpPr/>
        <p:nvPr/>
      </p:nvGrpSpPr>
      <p:grpSpPr>
        <a:xfrm>
          <a:off x="0" y="0"/>
          <a:ext cx="0" cy="0"/>
          <a:chOff x="0" y="0"/>
          <a:chExt cx="0" cy="0"/>
        </a:xfrm>
      </p:grpSpPr>
      <p:sp>
        <p:nvSpPr>
          <p:cNvPr id="170" name="Google Shape;170;g13c9fefa0fb_0_40"/>
          <p:cNvSpPr txBox="1"/>
          <p:nvPr>
            <p:ph idx="4294967295" type="body"/>
          </p:nvPr>
        </p:nvSpPr>
        <p:spPr>
          <a:xfrm>
            <a:off x="760050" y="1305050"/>
            <a:ext cx="3691800" cy="3621000"/>
          </a:xfrm>
          <a:prstGeom prst="rect">
            <a:avLst/>
          </a:prstGeom>
          <a:noFill/>
          <a:ln>
            <a:noFill/>
          </a:ln>
        </p:spPr>
        <p:txBody>
          <a:bodyPr anchorCtr="0" anchor="t" bIns="91400" lIns="91400" spcFirstLastPara="1" rIns="91400" wrap="square" tIns="91400">
            <a:normAutofit/>
          </a:bodyPr>
          <a:lstStyle/>
          <a:p>
            <a:pPr indent="0" lvl="0" marL="0" rtl="0" algn="l">
              <a:lnSpc>
                <a:spcPct val="100000"/>
              </a:lnSpc>
              <a:spcBef>
                <a:spcPts val="0"/>
              </a:spcBef>
              <a:spcAft>
                <a:spcPts val="0"/>
              </a:spcAft>
              <a:buSzPts val="2600"/>
              <a:buNone/>
            </a:pPr>
            <a:r>
              <a:rPr lang="en-US" sz="2600">
                <a:solidFill>
                  <a:schemeClr val="dk1"/>
                </a:solidFill>
                <a:latin typeface="Calibri"/>
                <a:ea typeface="Calibri"/>
                <a:cs typeface="Calibri"/>
                <a:sym typeface="Calibri"/>
              </a:rPr>
              <a:t>Click “update” on the pie chart image below to see your changes on the document.</a:t>
            </a:r>
            <a:endParaRPr sz="2600">
              <a:solidFill>
                <a:schemeClr val="dk1"/>
              </a:solidFill>
              <a:latin typeface="Calibri"/>
              <a:ea typeface="Calibri"/>
              <a:cs typeface="Calibri"/>
              <a:sym typeface="Calibri"/>
            </a:endParaRPr>
          </a:p>
        </p:txBody>
      </p:sp>
      <p:pic>
        <p:nvPicPr>
          <p:cNvPr id="171" name="Google Shape;171;g13c9fefa0fb_0_40"/>
          <p:cNvPicPr preferRelativeResize="0"/>
          <p:nvPr/>
        </p:nvPicPr>
        <p:blipFill rotWithShape="1">
          <a:blip r:embed="rId3">
            <a:alphaModFix/>
          </a:blip>
          <a:srcRect b="7704" l="0" r="0" t="7705"/>
          <a:stretch/>
        </p:blipFill>
        <p:spPr>
          <a:xfrm>
            <a:off x="4915000" y="1219700"/>
            <a:ext cx="3118950" cy="3118950"/>
          </a:xfrm>
          <a:prstGeom prst="rect">
            <a:avLst/>
          </a:prstGeom>
          <a:noFill/>
          <a:ln cap="flat" cmpd="sng" w="9525">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pic>
      <p:cxnSp>
        <p:nvCxnSpPr>
          <p:cNvPr id="172" name="Google Shape;172;g13c9fefa0fb_0_40"/>
          <p:cNvCxnSpPr/>
          <p:nvPr/>
        </p:nvCxnSpPr>
        <p:spPr>
          <a:xfrm rot="10800000">
            <a:off x="7681100" y="2942600"/>
            <a:ext cx="649500" cy="216600"/>
          </a:xfrm>
          <a:prstGeom prst="straightConnector1">
            <a:avLst/>
          </a:prstGeom>
          <a:noFill/>
          <a:ln cap="flat" cmpd="sng" w="38100">
            <a:solidFill>
              <a:srgbClr val="FF0000"/>
            </a:solidFill>
            <a:prstDash val="solid"/>
            <a:round/>
            <a:headEnd len="sm" w="sm" type="none"/>
            <a:tailEnd len="med" w="med" type="stealth"/>
          </a:ln>
        </p:spPr>
      </p:cxnSp>
      <p:sp>
        <p:nvSpPr>
          <p:cNvPr id="173" name="Google Shape;173;g13c9fefa0fb_0_40"/>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accent4"/>
              </a:buClr>
              <a:buSzPts val="3240"/>
              <a:buFont typeface="Calibri"/>
              <a:buNone/>
            </a:pPr>
            <a:r>
              <a:rPr lang="en-US" sz="3640"/>
              <a:t>Baking a Pie Chart</a:t>
            </a:r>
            <a:endParaRPr sz="3640"/>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13c9fefa0fb_0_62"/>
          <p:cNvSpPr txBox="1"/>
          <p:nvPr>
            <p:ph type="title"/>
          </p:nvPr>
        </p:nvSpPr>
        <p:spPr>
          <a:xfrm>
            <a:off x="760050" y="445025"/>
            <a:ext cx="8072400" cy="5727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3600"/>
              <a:buNone/>
            </a:pPr>
            <a:r>
              <a:rPr lang="en-US"/>
              <a:t>Time for Pie Reflection</a:t>
            </a:r>
            <a:endParaRPr/>
          </a:p>
        </p:txBody>
      </p:sp>
      <p:sp>
        <p:nvSpPr>
          <p:cNvPr id="179" name="Google Shape;179;g13c9fefa0fb_0_62"/>
          <p:cNvSpPr txBox="1"/>
          <p:nvPr>
            <p:ph idx="4294967295" type="body"/>
          </p:nvPr>
        </p:nvSpPr>
        <p:spPr>
          <a:xfrm>
            <a:off x="760050" y="1170625"/>
            <a:ext cx="7382100" cy="3360900"/>
          </a:xfrm>
          <a:prstGeom prst="rect">
            <a:avLst/>
          </a:prstGeom>
          <a:noFill/>
          <a:ln>
            <a:noFill/>
          </a:ln>
        </p:spPr>
        <p:txBody>
          <a:bodyPr anchorCtr="0" anchor="t" bIns="34275" lIns="68575" spcFirstLastPara="1" rIns="68575" wrap="square" tIns="34275">
            <a:noAutofit/>
          </a:bodyPr>
          <a:lstStyle/>
          <a:p>
            <a:pPr indent="-393700" lvl="0" marL="457200" rtl="0" algn="l">
              <a:lnSpc>
                <a:spcPct val="100000"/>
              </a:lnSpc>
              <a:spcBef>
                <a:spcPts val="800"/>
              </a:spcBef>
              <a:spcAft>
                <a:spcPts val="0"/>
              </a:spcAft>
              <a:buClr>
                <a:schemeClr val="dk1"/>
              </a:buClr>
              <a:buSzPts val="2600"/>
              <a:buFont typeface="Calibri"/>
              <a:buAutoNum type="arabicPeriod"/>
            </a:pPr>
            <a:r>
              <a:rPr lang="en-US" sz="2600">
                <a:solidFill>
                  <a:schemeClr val="dk1"/>
                </a:solidFill>
                <a:latin typeface="Calibri"/>
                <a:ea typeface="Calibri"/>
                <a:cs typeface="Calibri"/>
                <a:sym typeface="Calibri"/>
              </a:rPr>
              <a:t>Do you feel your pie chart represents how you spend your time? </a:t>
            </a:r>
            <a:endParaRPr sz="2600">
              <a:solidFill>
                <a:schemeClr val="dk1"/>
              </a:solidFill>
              <a:latin typeface="Calibri"/>
              <a:ea typeface="Calibri"/>
              <a:cs typeface="Calibri"/>
              <a:sym typeface="Calibri"/>
            </a:endParaRPr>
          </a:p>
          <a:p>
            <a:pPr indent="-393700" lvl="0" marL="457200" rtl="0" algn="l">
              <a:lnSpc>
                <a:spcPct val="100000"/>
              </a:lnSpc>
              <a:spcBef>
                <a:spcPts val="1000"/>
              </a:spcBef>
              <a:spcAft>
                <a:spcPts val="0"/>
              </a:spcAft>
              <a:buClr>
                <a:schemeClr val="dk1"/>
              </a:buClr>
              <a:buSzPts val="2600"/>
              <a:buFont typeface="Calibri"/>
              <a:buAutoNum type="arabicPeriod"/>
            </a:pPr>
            <a:r>
              <a:rPr lang="en-US" sz="2600">
                <a:solidFill>
                  <a:schemeClr val="dk1"/>
                </a:solidFill>
                <a:latin typeface="Calibri"/>
                <a:ea typeface="Calibri"/>
                <a:cs typeface="Calibri"/>
                <a:sym typeface="Calibri"/>
              </a:rPr>
              <a:t>Are there things about how you spend your time that you would like to change? </a:t>
            </a:r>
            <a:endParaRPr sz="2600">
              <a:solidFill>
                <a:schemeClr val="dk1"/>
              </a:solidFill>
              <a:latin typeface="Calibri"/>
              <a:ea typeface="Calibri"/>
              <a:cs typeface="Calibri"/>
              <a:sym typeface="Calibri"/>
            </a:endParaRPr>
          </a:p>
          <a:p>
            <a:pPr indent="-393700" lvl="0" marL="457200" rtl="0" algn="l">
              <a:lnSpc>
                <a:spcPct val="100000"/>
              </a:lnSpc>
              <a:spcBef>
                <a:spcPts val="1000"/>
              </a:spcBef>
              <a:spcAft>
                <a:spcPts val="1000"/>
              </a:spcAft>
              <a:buClr>
                <a:schemeClr val="dk1"/>
              </a:buClr>
              <a:buSzPts val="2600"/>
              <a:buFont typeface="Calibri"/>
              <a:buAutoNum type="arabicPeriod"/>
            </a:pPr>
            <a:r>
              <a:rPr lang="en-US" sz="2600">
                <a:solidFill>
                  <a:schemeClr val="dk1"/>
                </a:solidFill>
                <a:latin typeface="Calibri"/>
                <a:ea typeface="Calibri"/>
                <a:cs typeface="Calibri"/>
                <a:sym typeface="Calibri"/>
              </a:rPr>
              <a:t>Are there things you ought to change to manage your time better?</a:t>
            </a:r>
            <a:endParaRPr sz="26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13ca4f6cf78_0_0"/>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Wheel of Time</a:t>
            </a:r>
            <a:endParaRPr sz="3640"/>
          </a:p>
        </p:txBody>
      </p:sp>
      <p:sp>
        <p:nvSpPr>
          <p:cNvPr id="185" name="Google Shape;185;g13ca4f6cf78_0_0"/>
          <p:cNvSpPr txBox="1"/>
          <p:nvPr>
            <p:ph idx="4294967295" type="body"/>
          </p:nvPr>
        </p:nvSpPr>
        <p:spPr>
          <a:xfrm>
            <a:off x="760050" y="1305050"/>
            <a:ext cx="2945700" cy="3621000"/>
          </a:xfrm>
          <a:prstGeom prst="rect">
            <a:avLst/>
          </a:prstGeom>
          <a:noFill/>
          <a:ln>
            <a:noFill/>
          </a:ln>
        </p:spPr>
        <p:txBody>
          <a:bodyPr anchorCtr="0" anchor="t" bIns="91400" lIns="91400" spcFirstLastPara="1" rIns="91400" wrap="square" tIns="91400">
            <a:normAutofit/>
          </a:bodyPr>
          <a:lstStyle/>
          <a:p>
            <a:pPr indent="0" lvl="0" marL="0" rtl="0" algn="l">
              <a:lnSpc>
                <a:spcPct val="100000"/>
              </a:lnSpc>
              <a:spcBef>
                <a:spcPts val="520"/>
              </a:spcBef>
              <a:spcAft>
                <a:spcPts val="0"/>
              </a:spcAft>
              <a:buSzPts val="2600"/>
              <a:buNone/>
            </a:pPr>
            <a:r>
              <a:rPr lang="en-US" sz="2600">
                <a:solidFill>
                  <a:schemeClr val="dk1"/>
                </a:solidFill>
                <a:latin typeface="Calibri"/>
                <a:ea typeface="Calibri"/>
                <a:cs typeface="Calibri"/>
                <a:sym typeface="Calibri"/>
              </a:rPr>
              <a:t>Rate your time usage in relation to your personal needs and goals.</a:t>
            </a:r>
            <a:r>
              <a:rPr lang="en-US"/>
              <a:t> </a:t>
            </a:r>
            <a:endParaRPr/>
          </a:p>
        </p:txBody>
      </p:sp>
      <p:pic>
        <p:nvPicPr>
          <p:cNvPr id="186" name="Google Shape;186;g13ca4f6cf78_0_0"/>
          <p:cNvPicPr preferRelativeResize="0"/>
          <p:nvPr/>
        </p:nvPicPr>
        <p:blipFill rotWithShape="1">
          <a:blip r:embed="rId3">
            <a:alphaModFix/>
          </a:blip>
          <a:srcRect b="0" l="0" r="0" t="0"/>
          <a:stretch/>
        </p:blipFill>
        <p:spPr>
          <a:xfrm>
            <a:off x="2890650" y="190800"/>
            <a:ext cx="6558149" cy="4918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2"/>
          <p:cNvSpPr txBox="1"/>
          <p:nvPr>
            <p:ph type="title"/>
          </p:nvPr>
        </p:nvSpPr>
        <p:spPr>
          <a:xfrm>
            <a:off x="3192388" y="1852475"/>
            <a:ext cx="5523300" cy="841800"/>
          </a:xfrm>
          <a:prstGeom prst="rect">
            <a:avLst/>
          </a:prstGeom>
          <a:noFill/>
          <a:ln>
            <a:noFill/>
          </a:ln>
        </p:spPr>
        <p:txBody>
          <a:bodyPr anchorCtr="0" anchor="b" bIns="0" lIns="0" spcFirstLastPara="1" rIns="18275" wrap="square" tIns="0">
            <a:noAutofit/>
          </a:bodyPr>
          <a:lstStyle/>
          <a:p>
            <a:pPr indent="0" lvl="0" marL="0" rtl="0" algn="l">
              <a:lnSpc>
                <a:spcPct val="100000"/>
              </a:lnSpc>
              <a:spcBef>
                <a:spcPts val="0"/>
              </a:spcBef>
              <a:spcAft>
                <a:spcPts val="0"/>
              </a:spcAft>
              <a:buClr>
                <a:schemeClr val="lt1"/>
              </a:buClr>
              <a:buSzPts val="5000"/>
              <a:buFont typeface="Calibri"/>
              <a:buNone/>
            </a:pPr>
            <a:r>
              <a:rPr lang="en-US"/>
              <a:t>Keeping Track</a:t>
            </a:r>
            <a:endParaRPr/>
          </a:p>
        </p:txBody>
      </p:sp>
      <p:sp>
        <p:nvSpPr>
          <p:cNvPr id="76" name="Google Shape;76;p2"/>
          <p:cNvSpPr txBox="1"/>
          <p:nvPr>
            <p:ph idx="2" type="title"/>
          </p:nvPr>
        </p:nvSpPr>
        <p:spPr>
          <a:xfrm>
            <a:off x="3192388" y="2694275"/>
            <a:ext cx="55233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US"/>
              <a:t>Time Management 101</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13ca4f6cf78_0_7"/>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Goal</a:t>
            </a:r>
            <a:endParaRPr sz="3640"/>
          </a:p>
        </p:txBody>
      </p:sp>
      <p:sp>
        <p:nvSpPr>
          <p:cNvPr id="192" name="Google Shape;192;g13ca4f6cf78_0_7"/>
          <p:cNvSpPr txBox="1"/>
          <p:nvPr>
            <p:ph idx="4294967295" type="body"/>
          </p:nvPr>
        </p:nvSpPr>
        <p:spPr>
          <a:xfrm>
            <a:off x="760050" y="1305050"/>
            <a:ext cx="2977200" cy="3621000"/>
          </a:xfrm>
          <a:prstGeom prst="rect">
            <a:avLst/>
          </a:prstGeom>
          <a:noFill/>
          <a:ln>
            <a:noFill/>
          </a:ln>
        </p:spPr>
        <p:txBody>
          <a:bodyPr anchorCtr="0" anchor="t" bIns="91400" lIns="91400" spcFirstLastPara="1" rIns="91400" wrap="square" tIns="91400">
            <a:normAutofit/>
          </a:bodyPr>
          <a:lstStyle/>
          <a:p>
            <a:pPr indent="0" lvl="0" marL="0" rtl="0" algn="l">
              <a:lnSpc>
                <a:spcPct val="100000"/>
              </a:lnSpc>
              <a:spcBef>
                <a:spcPts val="520"/>
              </a:spcBef>
              <a:spcAft>
                <a:spcPts val="0"/>
              </a:spcAft>
              <a:buSzPts val="2600"/>
              <a:buNone/>
            </a:pPr>
            <a:r>
              <a:rPr lang="en-US" sz="2600">
                <a:solidFill>
                  <a:schemeClr val="dk1"/>
                </a:solidFill>
                <a:latin typeface="Calibri"/>
                <a:ea typeface="Calibri"/>
                <a:cs typeface="Calibri"/>
                <a:sym typeface="Calibri"/>
              </a:rPr>
              <a:t>Write down something you will do to improve your score in one area of your Wheel of Time.</a:t>
            </a:r>
            <a:endParaRPr sz="2600">
              <a:solidFill>
                <a:schemeClr val="dk1"/>
              </a:solidFill>
              <a:latin typeface="Calibri"/>
              <a:ea typeface="Calibri"/>
              <a:cs typeface="Calibri"/>
              <a:sym typeface="Calibri"/>
            </a:endParaRPr>
          </a:p>
        </p:txBody>
      </p:sp>
      <p:pic>
        <p:nvPicPr>
          <p:cNvPr id="193" name="Google Shape;193;g13ca4f6cf78_0_7"/>
          <p:cNvPicPr preferRelativeResize="0"/>
          <p:nvPr/>
        </p:nvPicPr>
        <p:blipFill rotWithShape="1">
          <a:blip r:embed="rId3">
            <a:alphaModFix/>
          </a:blip>
          <a:srcRect b="0" l="0" r="0" t="0"/>
          <a:stretch/>
        </p:blipFill>
        <p:spPr>
          <a:xfrm>
            <a:off x="2890650" y="190800"/>
            <a:ext cx="6558149" cy="4918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
          <p:cNvSpPr txBox="1"/>
          <p:nvPr>
            <p:ph type="title"/>
          </p:nvPr>
        </p:nvSpPr>
        <p:spPr>
          <a:xfrm>
            <a:off x="701550" y="2250050"/>
            <a:ext cx="7740900" cy="8418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Clr>
                <a:srgbClr val="FFFFFF"/>
              </a:buClr>
              <a:buSzPts val="5000"/>
              <a:buFont typeface="Calibri"/>
              <a:buNone/>
            </a:pPr>
            <a:r>
              <a:rPr lang="en-US"/>
              <a:t>Essential Questions</a:t>
            </a:r>
            <a:endParaRPr/>
          </a:p>
        </p:txBody>
      </p:sp>
      <p:sp>
        <p:nvSpPr>
          <p:cNvPr id="82" name="Google Shape;82;p3"/>
          <p:cNvSpPr txBox="1"/>
          <p:nvPr>
            <p:ph idx="2" type="title"/>
          </p:nvPr>
        </p:nvSpPr>
        <p:spPr>
          <a:xfrm>
            <a:off x="676200" y="3091850"/>
            <a:ext cx="7791600" cy="1306800"/>
          </a:xfrm>
          <a:prstGeom prst="rect">
            <a:avLst/>
          </a:prstGeom>
        </p:spPr>
        <p:txBody>
          <a:bodyPr anchorCtr="0" anchor="ctr" bIns="91425" lIns="91425" spcFirstLastPara="1" rIns="91425" wrap="square" tIns="91425">
            <a:noAutofit/>
          </a:bodyPr>
          <a:lstStyle/>
          <a:p>
            <a:pPr indent="-393700" lvl="0" marL="457200" rtl="0" algn="l">
              <a:spcBef>
                <a:spcPts val="0"/>
              </a:spcBef>
              <a:spcAft>
                <a:spcPts val="0"/>
              </a:spcAft>
              <a:buClr>
                <a:schemeClr val="dk1"/>
              </a:buClr>
              <a:buSzPts val="2600"/>
              <a:buFont typeface="Calibri"/>
              <a:buChar char="•"/>
            </a:pPr>
            <a:r>
              <a:rPr lang="en-US"/>
              <a:t>Are we aware of how we are spending our time? </a:t>
            </a:r>
            <a:endParaRPr/>
          </a:p>
          <a:p>
            <a:pPr indent="-393700" lvl="0" marL="457200" rtl="0" algn="l">
              <a:spcBef>
                <a:spcPts val="600"/>
              </a:spcBef>
              <a:spcAft>
                <a:spcPts val="0"/>
              </a:spcAft>
              <a:buClr>
                <a:schemeClr val="dk1"/>
              </a:buClr>
              <a:buSzPts val="2600"/>
              <a:buFont typeface="Calibri"/>
              <a:buChar char="•"/>
            </a:pPr>
            <a:r>
              <a:rPr lang="en-US"/>
              <a:t>Do we spend our time in ways that are valuable to our life goals?</a:t>
            </a:r>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4"/>
          <p:cNvSpPr txBox="1"/>
          <p:nvPr>
            <p:ph type="title"/>
          </p:nvPr>
        </p:nvSpPr>
        <p:spPr>
          <a:xfrm>
            <a:off x="701550" y="1977100"/>
            <a:ext cx="7740900" cy="8418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Clr>
                <a:srgbClr val="FFFFFF"/>
              </a:buClr>
              <a:buSzPts val="5000"/>
              <a:buFont typeface="Calibri"/>
              <a:buNone/>
            </a:pPr>
            <a:r>
              <a:rPr lang="en-US"/>
              <a:t>Learning Objectives</a:t>
            </a:r>
            <a:endParaRPr/>
          </a:p>
        </p:txBody>
      </p:sp>
      <p:sp>
        <p:nvSpPr>
          <p:cNvPr id="88" name="Google Shape;88;p4"/>
          <p:cNvSpPr txBox="1"/>
          <p:nvPr>
            <p:ph idx="2" type="title"/>
          </p:nvPr>
        </p:nvSpPr>
        <p:spPr>
          <a:xfrm>
            <a:off x="866100" y="3091850"/>
            <a:ext cx="7411800" cy="1863300"/>
          </a:xfrm>
          <a:prstGeom prst="rect">
            <a:avLst/>
          </a:prstGeom>
        </p:spPr>
        <p:txBody>
          <a:bodyPr anchorCtr="0" anchor="ctr" bIns="91425" lIns="91425" spcFirstLastPara="1" rIns="91425" wrap="square" tIns="91425">
            <a:noAutofit/>
          </a:bodyPr>
          <a:lstStyle/>
          <a:p>
            <a:pPr indent="-393700" lvl="0" marL="457200" rtl="0" algn="l">
              <a:spcBef>
                <a:spcPts val="0"/>
              </a:spcBef>
              <a:spcAft>
                <a:spcPts val="0"/>
              </a:spcAft>
              <a:buClr>
                <a:schemeClr val="dk1"/>
              </a:buClr>
              <a:buSzPts val="2600"/>
              <a:buFont typeface="Calibri"/>
              <a:buChar char="•"/>
            </a:pPr>
            <a:r>
              <a:rPr lang="en-US"/>
              <a:t>Estimate with accuracy how long everyday tasks take to complete.</a:t>
            </a:r>
            <a:endParaRPr/>
          </a:p>
          <a:p>
            <a:pPr indent="-393700" lvl="0" marL="457200" rtl="0" algn="l">
              <a:spcBef>
                <a:spcPts val="600"/>
              </a:spcBef>
              <a:spcAft>
                <a:spcPts val="0"/>
              </a:spcAft>
              <a:buClr>
                <a:schemeClr val="dk1"/>
              </a:buClr>
              <a:buSzPts val="2600"/>
              <a:buFont typeface="Calibri"/>
              <a:buChar char="•"/>
            </a:pPr>
            <a:r>
              <a:rPr lang="en-US"/>
              <a:t>Prioritize how to spend time to achieve desired outcomes.</a:t>
            </a:r>
            <a:endParaRPr/>
          </a:p>
          <a:p>
            <a:pPr indent="-177800" lvl="0" marL="398462" rtl="0" algn="l">
              <a:spcBef>
                <a:spcPts val="0"/>
              </a:spcBef>
              <a:spcAft>
                <a:spcPts val="0"/>
              </a:spcAft>
              <a:buClr>
                <a:schemeClr val="lt1"/>
              </a:buClr>
              <a:buSzPts val="2600"/>
              <a:buFont typeface="Arial"/>
              <a:buNone/>
            </a:pPr>
            <a:r>
              <a:t/>
            </a:r>
            <a:endParaRPr/>
          </a:p>
          <a:p>
            <a:pPr indent="0" lvl="0" marL="0" rtl="0" algn="ctr">
              <a:spcBef>
                <a:spcPts val="0"/>
              </a:spcBef>
              <a:spcAft>
                <a:spcPts val="0"/>
              </a:spcAft>
              <a:buNone/>
            </a:pPr>
            <a:r>
              <a:t/>
            </a:r>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13a1044dd3b_0_9"/>
          <p:cNvSpPr txBox="1"/>
          <p:nvPr>
            <p:ph type="title"/>
          </p:nvPr>
        </p:nvSpPr>
        <p:spPr>
          <a:xfrm>
            <a:off x="760050" y="445025"/>
            <a:ext cx="8072400" cy="5727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3600"/>
              <a:buNone/>
            </a:pPr>
            <a:r>
              <a:rPr lang="en-US"/>
              <a:t>Minute to Win it</a:t>
            </a:r>
            <a:endParaRPr/>
          </a:p>
        </p:txBody>
      </p:sp>
      <p:sp>
        <p:nvSpPr>
          <p:cNvPr id="94" name="Google Shape;94;g13a1044dd3b_0_9"/>
          <p:cNvSpPr txBox="1"/>
          <p:nvPr>
            <p:ph idx="4294967295" type="body"/>
          </p:nvPr>
        </p:nvSpPr>
        <p:spPr>
          <a:xfrm>
            <a:off x="892350" y="1139525"/>
            <a:ext cx="7674300" cy="29112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100"/>
              <a:buNone/>
            </a:pPr>
            <a:r>
              <a:rPr lang="en-US" sz="2600">
                <a:solidFill>
                  <a:schemeClr val="dk1"/>
                </a:solidFill>
                <a:latin typeface="Calibri"/>
                <a:ea typeface="Calibri"/>
                <a:cs typeface="Calibri"/>
                <a:sym typeface="Calibri"/>
              </a:rPr>
              <a:t>Complete each task in less than 1 minute. Determine who on your team will take on each round:</a:t>
            </a:r>
            <a:endParaRPr sz="2600">
              <a:solidFill>
                <a:schemeClr val="dk1"/>
              </a:solidFill>
              <a:latin typeface="Calibri"/>
              <a:ea typeface="Calibri"/>
              <a:cs typeface="Calibri"/>
              <a:sym typeface="Calibri"/>
            </a:endParaRPr>
          </a:p>
          <a:p>
            <a:pPr indent="-393700" lvl="0" marL="457200" rtl="0" algn="l">
              <a:lnSpc>
                <a:spcPct val="100000"/>
              </a:lnSpc>
              <a:spcBef>
                <a:spcPts val="1000"/>
              </a:spcBef>
              <a:spcAft>
                <a:spcPts val="0"/>
              </a:spcAft>
              <a:buClr>
                <a:schemeClr val="dk1"/>
              </a:buClr>
              <a:buSzPts val="2600"/>
              <a:buFont typeface="Calibri"/>
              <a:buAutoNum type="arabicPeriod"/>
            </a:pPr>
            <a:r>
              <a:rPr b="1" lang="en-US" sz="2600">
                <a:solidFill>
                  <a:schemeClr val="dk1"/>
                </a:solidFill>
                <a:latin typeface="Calibri"/>
                <a:ea typeface="Calibri"/>
                <a:cs typeface="Calibri"/>
                <a:sym typeface="Calibri"/>
              </a:rPr>
              <a:t>Cookie Face: </a:t>
            </a:r>
            <a:r>
              <a:rPr lang="en-US" sz="2600">
                <a:solidFill>
                  <a:schemeClr val="dk1"/>
                </a:solidFill>
                <a:latin typeface="Calibri"/>
                <a:ea typeface="Calibri"/>
                <a:cs typeface="Calibri"/>
                <a:sym typeface="Calibri"/>
              </a:rPr>
              <a:t>Move a cookie from your forehead to your mouth using only face muscles.</a:t>
            </a:r>
            <a:endParaRPr sz="2600">
              <a:solidFill>
                <a:schemeClr val="dk1"/>
              </a:solidFill>
              <a:latin typeface="Calibri"/>
              <a:ea typeface="Calibri"/>
              <a:cs typeface="Calibri"/>
              <a:sym typeface="Calibri"/>
            </a:endParaRPr>
          </a:p>
          <a:p>
            <a:pPr indent="-393700" lvl="0" marL="457200" rtl="0" algn="l">
              <a:lnSpc>
                <a:spcPct val="100000"/>
              </a:lnSpc>
              <a:spcBef>
                <a:spcPts val="1000"/>
              </a:spcBef>
              <a:spcAft>
                <a:spcPts val="0"/>
              </a:spcAft>
              <a:buClr>
                <a:schemeClr val="dk1"/>
              </a:buClr>
              <a:buSzPts val="2600"/>
              <a:buFont typeface="Calibri"/>
              <a:buAutoNum type="arabicPeriod"/>
            </a:pPr>
            <a:r>
              <a:rPr b="1" lang="en-US" sz="2600">
                <a:solidFill>
                  <a:schemeClr val="dk1"/>
                </a:solidFill>
                <a:latin typeface="Calibri"/>
                <a:ea typeface="Calibri"/>
                <a:cs typeface="Calibri"/>
                <a:sym typeface="Calibri"/>
              </a:rPr>
              <a:t>Balloon Juggle:</a:t>
            </a:r>
            <a:r>
              <a:rPr lang="en-US" sz="2600">
                <a:solidFill>
                  <a:schemeClr val="dk1"/>
                </a:solidFill>
                <a:latin typeface="Calibri"/>
                <a:ea typeface="Calibri"/>
                <a:cs typeface="Calibri"/>
                <a:sym typeface="Calibri"/>
              </a:rPr>
              <a:t> Keep three balloons in the air for 1 minute on your own.</a:t>
            </a:r>
            <a:endParaRPr sz="2600">
              <a:solidFill>
                <a:schemeClr val="dk1"/>
              </a:solidFill>
              <a:latin typeface="Calibri"/>
              <a:ea typeface="Calibri"/>
              <a:cs typeface="Calibri"/>
              <a:sym typeface="Calibri"/>
            </a:endParaRPr>
          </a:p>
          <a:p>
            <a:pPr indent="-393700" lvl="0" marL="457200" rtl="0" algn="l">
              <a:lnSpc>
                <a:spcPct val="100000"/>
              </a:lnSpc>
              <a:spcBef>
                <a:spcPts val="1000"/>
              </a:spcBef>
              <a:spcAft>
                <a:spcPts val="1000"/>
              </a:spcAft>
              <a:buClr>
                <a:schemeClr val="dk1"/>
              </a:buClr>
              <a:buSzPts val="2600"/>
              <a:buFont typeface="Calibri"/>
              <a:buAutoNum type="arabicPeriod"/>
            </a:pPr>
            <a:r>
              <a:rPr b="1" lang="en-US" sz="2600">
                <a:solidFill>
                  <a:schemeClr val="dk1"/>
                </a:solidFill>
                <a:latin typeface="Calibri"/>
                <a:ea typeface="Calibri"/>
                <a:cs typeface="Calibri"/>
                <a:sym typeface="Calibri"/>
              </a:rPr>
              <a:t>Cabbage Roll:</a:t>
            </a:r>
            <a:r>
              <a:rPr lang="en-US" sz="2600">
                <a:solidFill>
                  <a:schemeClr val="dk1"/>
                </a:solidFill>
                <a:latin typeface="Calibri"/>
                <a:ea typeface="Calibri"/>
                <a:cs typeface="Calibri"/>
                <a:sym typeface="Calibri"/>
              </a:rPr>
              <a:t> Roll a cabbage from start to finish line with your nose.</a:t>
            </a:r>
            <a:endParaRPr sz="26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g2e73356b858_0_180" title="K20 Center 1 minute timer">
            <a:hlinkClick r:id="rId3"/>
          </p:cNvPr>
          <p:cNvPicPr preferRelativeResize="0"/>
          <p:nvPr/>
        </p:nvPicPr>
        <p:blipFill rotWithShape="1">
          <a:blip r:embed="rId4">
            <a:alphaModFix/>
          </a:blip>
          <a:srcRect b="0" l="0" r="0" t="0"/>
          <a:stretch/>
        </p:blipFill>
        <p:spPr>
          <a:xfrm>
            <a:off x="1251975" y="0"/>
            <a:ext cx="6467776" cy="4850825"/>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13a1044dd3b_0_15"/>
          <p:cNvSpPr txBox="1"/>
          <p:nvPr>
            <p:ph idx="4294967295" type="body"/>
          </p:nvPr>
        </p:nvSpPr>
        <p:spPr>
          <a:xfrm>
            <a:off x="760050" y="1205800"/>
            <a:ext cx="7493400" cy="3325800"/>
          </a:xfrm>
          <a:prstGeom prst="rect">
            <a:avLst/>
          </a:prstGeom>
          <a:noFill/>
          <a:ln>
            <a:noFill/>
          </a:ln>
        </p:spPr>
        <p:txBody>
          <a:bodyPr anchorCtr="0" anchor="t" bIns="34275" lIns="68575" spcFirstLastPara="1" rIns="68575" wrap="square" tIns="34275">
            <a:noAutofit/>
          </a:bodyPr>
          <a:lstStyle/>
          <a:p>
            <a:pPr indent="-393700" lvl="0" marL="457200" rtl="0" algn="l">
              <a:lnSpc>
                <a:spcPct val="100000"/>
              </a:lnSpc>
              <a:spcBef>
                <a:spcPts val="8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How did the time pressure affect your performance? </a:t>
            </a:r>
            <a:endParaRPr sz="2600">
              <a:solidFill>
                <a:schemeClr val="dk1"/>
              </a:solidFill>
              <a:latin typeface="Calibri"/>
              <a:ea typeface="Calibri"/>
              <a:cs typeface="Calibri"/>
              <a:sym typeface="Calibri"/>
            </a:endParaRPr>
          </a:p>
          <a:p>
            <a:pPr indent="-393700" lvl="0" marL="457200" rtl="0" algn="l">
              <a:lnSpc>
                <a:spcPct val="100000"/>
              </a:lnSpc>
              <a:spcBef>
                <a:spcPts val="1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Did some tasks take longer, or less time than you thought? </a:t>
            </a:r>
            <a:endParaRPr sz="2600">
              <a:solidFill>
                <a:schemeClr val="dk1"/>
              </a:solidFill>
              <a:latin typeface="Calibri"/>
              <a:ea typeface="Calibri"/>
              <a:cs typeface="Calibri"/>
              <a:sym typeface="Calibri"/>
            </a:endParaRPr>
          </a:p>
          <a:p>
            <a:pPr indent="-393700" lvl="0" marL="457200" rtl="0" algn="l">
              <a:lnSpc>
                <a:spcPct val="100000"/>
              </a:lnSpc>
              <a:spcBef>
                <a:spcPts val="1000"/>
              </a:spcBef>
              <a:spcAft>
                <a:spcPts val="1000"/>
              </a:spcAft>
              <a:buClr>
                <a:schemeClr val="dk1"/>
              </a:buClr>
              <a:buSzPts val="2600"/>
              <a:buFont typeface="Calibri"/>
              <a:buChar char="•"/>
            </a:pPr>
            <a:r>
              <a:rPr lang="en-US" sz="2600">
                <a:solidFill>
                  <a:schemeClr val="dk1"/>
                </a:solidFill>
                <a:latin typeface="Calibri"/>
                <a:ea typeface="Calibri"/>
                <a:cs typeface="Calibri"/>
                <a:sym typeface="Calibri"/>
              </a:rPr>
              <a:t>Were there unexpected challenges to the task that made it harder? </a:t>
            </a:r>
            <a:endParaRPr sz="2600">
              <a:solidFill>
                <a:schemeClr val="dk1"/>
              </a:solidFill>
              <a:latin typeface="Calibri"/>
              <a:ea typeface="Calibri"/>
              <a:cs typeface="Calibri"/>
              <a:sym typeface="Calibri"/>
            </a:endParaRPr>
          </a:p>
        </p:txBody>
      </p:sp>
      <p:sp>
        <p:nvSpPr>
          <p:cNvPr id="105" name="Google Shape;105;g13a1044dd3b_0_15"/>
          <p:cNvSpPr txBox="1"/>
          <p:nvPr>
            <p:ph type="title"/>
          </p:nvPr>
        </p:nvSpPr>
        <p:spPr>
          <a:xfrm>
            <a:off x="760050" y="445025"/>
            <a:ext cx="8072400" cy="5727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3600"/>
              <a:buNone/>
            </a:pPr>
            <a:r>
              <a:rPr lang="en-US"/>
              <a:t>Reflection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7"/>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accent4"/>
              </a:buClr>
              <a:buSzPts val="3240"/>
              <a:buFont typeface="Calibri"/>
              <a:buNone/>
            </a:pPr>
            <a:r>
              <a:rPr lang="en-US" sz="3640"/>
              <a:t>It Takes as Long as It Takes</a:t>
            </a:r>
            <a:endParaRPr sz="3640"/>
          </a:p>
        </p:txBody>
      </p:sp>
      <p:pic>
        <p:nvPicPr>
          <p:cNvPr id="111" name="Google Shape;111;p7"/>
          <p:cNvPicPr preferRelativeResize="0"/>
          <p:nvPr/>
        </p:nvPicPr>
        <p:blipFill rotWithShape="1">
          <a:blip r:embed="rId3">
            <a:alphaModFix/>
          </a:blip>
          <a:srcRect b="0" l="0" r="0" t="0"/>
          <a:stretch/>
        </p:blipFill>
        <p:spPr>
          <a:xfrm>
            <a:off x="4805375" y="1240700"/>
            <a:ext cx="3351873" cy="3351873"/>
          </a:xfrm>
          <a:prstGeom prst="rect">
            <a:avLst/>
          </a:prstGeom>
          <a:noFill/>
          <a:ln cap="flat" cmpd="sng" w="9525">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pic>
      <p:sp>
        <p:nvSpPr>
          <p:cNvPr id="112" name="Google Shape;112;p7"/>
          <p:cNvSpPr txBox="1"/>
          <p:nvPr>
            <p:ph idx="4294967295" type="body"/>
          </p:nvPr>
        </p:nvSpPr>
        <p:spPr>
          <a:xfrm>
            <a:off x="760050" y="1286200"/>
            <a:ext cx="3737400" cy="3483900"/>
          </a:xfrm>
          <a:prstGeom prst="rect">
            <a:avLst/>
          </a:prstGeom>
          <a:noFill/>
          <a:ln>
            <a:noFill/>
          </a:ln>
        </p:spPr>
        <p:txBody>
          <a:bodyPr anchorCtr="0" anchor="t" bIns="45700" lIns="91425" spcFirstLastPara="1" rIns="91425" wrap="square" tIns="0">
            <a:noAutofit/>
          </a:bodyPr>
          <a:lstStyle/>
          <a:p>
            <a:pPr indent="-393700" lvl="0" marL="457200" rtl="0" algn="l">
              <a:lnSpc>
                <a:spcPct val="100000"/>
              </a:lnSpc>
              <a:spcBef>
                <a:spcPts val="36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Predict how long you think it takes to complete each of the everyday tasks listed in the chart. </a:t>
            </a:r>
            <a:endParaRPr sz="2600">
              <a:solidFill>
                <a:schemeClr val="dk1"/>
              </a:solidFill>
              <a:latin typeface="Calibri"/>
              <a:ea typeface="Calibri"/>
              <a:cs typeface="Calibri"/>
              <a:sym typeface="Calibri"/>
            </a:endParaRPr>
          </a:p>
          <a:p>
            <a:pPr indent="-393700" lvl="0" marL="457200" rtl="0" algn="l">
              <a:lnSpc>
                <a:spcPct val="100000"/>
              </a:lnSpc>
              <a:spcBef>
                <a:spcPts val="36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Then, record how long it actually takes to do these tasks. </a:t>
            </a:r>
            <a:endParaRPr sz="2600">
              <a:solidFill>
                <a:schemeClr val="dk1"/>
              </a:solidFill>
              <a:latin typeface="Calibri"/>
              <a:ea typeface="Calibri"/>
              <a:cs typeface="Calibri"/>
              <a:sym typeface="Calibri"/>
            </a:endParaRPr>
          </a:p>
          <a:p>
            <a:pPr indent="0" lvl="0" marL="0" rtl="0" algn="l">
              <a:lnSpc>
                <a:spcPct val="100000"/>
              </a:lnSpc>
              <a:spcBef>
                <a:spcPts val="360"/>
              </a:spcBef>
              <a:spcAft>
                <a:spcPts val="0"/>
              </a:spcAft>
              <a:buSzPts val="1800"/>
              <a:buNone/>
            </a:pPr>
            <a:r>
              <a:t/>
            </a:r>
            <a:endParaRPr sz="2300"/>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13c9fefa0fb_0_6"/>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accent4"/>
              </a:buClr>
              <a:buSzPts val="3240"/>
              <a:buFont typeface="Calibri"/>
              <a:buNone/>
            </a:pPr>
            <a:r>
              <a:rPr lang="en-US" sz="3640"/>
              <a:t>It Takes as Long as It Takes</a:t>
            </a:r>
            <a:endParaRPr sz="3640"/>
          </a:p>
        </p:txBody>
      </p:sp>
      <p:sp>
        <p:nvSpPr>
          <p:cNvPr id="118" name="Google Shape;118;g13c9fefa0fb_0_6"/>
          <p:cNvSpPr txBox="1"/>
          <p:nvPr>
            <p:ph idx="4294967295" type="body"/>
          </p:nvPr>
        </p:nvSpPr>
        <p:spPr>
          <a:xfrm>
            <a:off x="560896" y="1017715"/>
            <a:ext cx="6447300" cy="2911200"/>
          </a:xfrm>
          <a:prstGeom prst="rect">
            <a:avLst/>
          </a:prstGeom>
          <a:noFill/>
          <a:ln>
            <a:noFill/>
          </a:ln>
        </p:spPr>
        <p:txBody>
          <a:bodyPr anchorCtr="0" anchor="t" bIns="34275" lIns="68575" spcFirstLastPara="1" rIns="68575" wrap="square" tIns="34275">
            <a:noAutofit/>
          </a:bodyPr>
          <a:lstStyle/>
          <a:p>
            <a:pPr indent="-393700" lvl="0" marL="457200" rtl="0" algn="l">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Did some things take longer than you thought? Less time? </a:t>
            </a:r>
            <a:endParaRPr sz="2600">
              <a:solidFill>
                <a:schemeClr val="dk1"/>
              </a:solidFill>
              <a:latin typeface="Calibri"/>
              <a:ea typeface="Calibri"/>
              <a:cs typeface="Calibri"/>
              <a:sym typeface="Calibri"/>
            </a:endParaRPr>
          </a:p>
          <a:p>
            <a:pPr indent="-393700" lvl="0" marL="457200" rtl="0" algn="l">
              <a:lnSpc>
                <a:spcPct val="100000"/>
              </a:lnSpc>
              <a:spcBef>
                <a:spcPts val="1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How did it feel to finish more quickly than you thought or take longer? </a:t>
            </a:r>
            <a:endParaRPr sz="2600">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2020-10-14T20:24:40Z</dcterms:created>
  <dc:creator>K20 Center</dc:creator>
</cp:coreProperties>
</file>