
<file path=[Content_Types].xml><?xml version="1.0" encoding="utf-8"?>
<Types xmlns="http://schemas.openxmlformats.org/package/2006/content-types">
  <Default Extension="fntdata" ContentType="application/x-fontdata"/>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6" r:id="rId20"/>
    <p:sldId id="277" r:id="rId21"/>
    <p:sldId id="278" r:id="rId22"/>
    <p:sldId id="279" r:id="rId23"/>
    <p:sldId id="280" r:id="rId24"/>
    <p:sldId id="274" r:id="rId25"/>
    <p:sldId id="275" r:id="rId26"/>
  </p:sldIdLst>
  <p:sldSz cx="9144000" cy="5143500" type="screen16x9"/>
  <p:notesSz cx="6858000" cy="9144000"/>
  <p:embeddedFontLst>
    <p:embeddedFont>
      <p:font typeface="Open Sans" panose="020B0606030504020204" pitchFamily="34" charset="0"/>
      <p:regular r:id="rId28"/>
      <p:bold r:id="rId29"/>
      <p:italic r:id="rId30"/>
      <p:boldItalic r:id="rId31"/>
    </p:embeddedFont>
    <p:embeddedFont>
      <p:font typeface="Trebuchet MS" panose="020B0703020202090204" pitchFamily="34" charset="0"/>
      <p:regular r:id="rId32"/>
      <p:bold r:id="rId33"/>
      <p: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hiBITbYSXncPg5XBT4LSUqyObgt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23"/>
    <p:restoredTop sz="94662"/>
  </p:normalViewPr>
  <p:slideViewPr>
    <p:cSldViewPr snapToGrid="0">
      <p:cViewPr varScale="1">
        <p:scale>
          <a:sx n="92" d="100"/>
          <a:sy n="92" d="100"/>
        </p:scale>
        <p:origin x="192" y="5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cs.google.com/document/d/14zBpxazboo7PVhh6QKgGojEMxLCDiL3Tlg1bNcV6ee8/cop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2e73356b858_0_1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2e73356b858_0_1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13c9fefa0fb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60"/>
              </a:spcBef>
              <a:spcAft>
                <a:spcPts val="0"/>
              </a:spcAft>
              <a:buClr>
                <a:schemeClr val="dk1"/>
              </a:buClr>
              <a:buSzPts val="1100"/>
              <a:buFont typeface="Arial"/>
              <a:buNone/>
            </a:pPr>
            <a:r>
              <a:rPr lang="en-US" sz="1800" dirty="0">
                <a:latin typeface="Calibri"/>
                <a:ea typeface="Calibri"/>
                <a:cs typeface="Calibri"/>
                <a:sym typeface="Calibri"/>
              </a:rPr>
              <a:t>Students could also record times using an app like Toggl Track, or a stopwatch to keep track digitally. </a:t>
            </a:r>
            <a:endParaRPr sz="1800" dirty="0">
              <a:latin typeface="Calibri"/>
              <a:ea typeface="Calibri"/>
              <a:cs typeface="Calibri"/>
              <a:sym typeface="Calibri"/>
            </a:endParaRPr>
          </a:p>
          <a:p>
            <a:pPr marL="0" lvl="0" indent="0" algn="l" rtl="0">
              <a:lnSpc>
                <a:spcPct val="100000"/>
              </a:lnSpc>
              <a:spcBef>
                <a:spcPts val="360"/>
              </a:spcBef>
              <a:spcAft>
                <a:spcPts val="0"/>
              </a:spcAft>
              <a:buClr>
                <a:schemeClr val="dk1"/>
              </a:buClr>
              <a:buSzPts val="1100"/>
              <a:buFont typeface="Arial"/>
              <a:buNone/>
            </a:pPr>
            <a:endParaRPr sz="1800" dirty="0">
              <a:latin typeface="Calibri"/>
              <a:ea typeface="Calibri"/>
              <a:cs typeface="Calibri"/>
              <a:sym typeface="Calibri"/>
            </a:endParaRPr>
          </a:p>
          <a:p>
            <a:pPr marL="0" lvl="0" indent="0" algn="l" rtl="0">
              <a:lnSpc>
                <a:spcPct val="100000"/>
              </a:lnSpc>
              <a:spcBef>
                <a:spcPts val="360"/>
              </a:spcBef>
              <a:spcAft>
                <a:spcPts val="0"/>
              </a:spcAft>
              <a:buClr>
                <a:schemeClr val="dk1"/>
              </a:buClr>
              <a:buSzPts val="1100"/>
              <a:buFont typeface="Arial"/>
              <a:buNone/>
            </a:pPr>
            <a:r>
              <a:rPr lang="en-US" sz="1800" dirty="0">
                <a:latin typeface="Calibri"/>
                <a:ea typeface="Calibri"/>
                <a:cs typeface="Calibri"/>
                <a:sym typeface="Calibri"/>
              </a:rPr>
              <a:t>Record what you did and how long you did it - note in the category column if it was fun, school, work, etc. For x days next week. </a:t>
            </a:r>
            <a:endParaRPr sz="1800" dirty="0">
              <a:latin typeface="Calibri"/>
              <a:ea typeface="Calibri"/>
              <a:cs typeface="Calibri"/>
              <a:sym typeface="Calibri"/>
            </a:endParaRPr>
          </a:p>
          <a:p>
            <a:pPr marL="0" lvl="0" indent="0" algn="l" rtl="0">
              <a:lnSpc>
                <a:spcPct val="100000"/>
              </a:lnSpc>
              <a:spcBef>
                <a:spcPts val="360"/>
              </a:spcBef>
              <a:spcAft>
                <a:spcPts val="0"/>
              </a:spcAft>
              <a:buClr>
                <a:schemeClr val="dk1"/>
              </a:buClr>
              <a:buSzPts val="1100"/>
              <a:buFont typeface="Arial"/>
              <a:buNone/>
            </a:pPr>
            <a:endParaRPr sz="1800" dirty="0">
              <a:latin typeface="Calibri"/>
              <a:ea typeface="Calibri"/>
              <a:cs typeface="Calibri"/>
              <a:sym typeface="Calibri"/>
            </a:endParaRPr>
          </a:p>
          <a:p>
            <a:pPr marL="0" lvl="0" indent="0" algn="l" rtl="0">
              <a:lnSpc>
                <a:spcPct val="100000"/>
              </a:lnSpc>
              <a:spcBef>
                <a:spcPts val="360"/>
              </a:spcBef>
              <a:spcAft>
                <a:spcPts val="0"/>
              </a:spcAft>
              <a:buSzPts val="1400"/>
              <a:buNone/>
            </a:pPr>
            <a:endParaRPr sz="1800" dirty="0">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21" name="Google Shape;121;g13c9fefa0f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latin typeface="Calibri"/>
                <a:ea typeface="Calibri"/>
                <a:cs typeface="Calibri"/>
                <a:sym typeface="Calibri"/>
              </a:rPr>
              <a:t>Google Doc Copy Link: </a:t>
            </a:r>
            <a:r>
              <a:rPr lang="en-US" u="sng" dirty="0">
                <a:solidFill>
                  <a:srgbClr val="1155CC"/>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https://docs.google.com/document/d/14zBpxazboo7PVhh6QKgGojEMxLCDiL3Tlg1bNcV6ee8/copy</a:t>
            </a:r>
            <a:endParaRPr dirty="0"/>
          </a:p>
        </p:txBody>
      </p:sp>
      <p:sp>
        <p:nvSpPr>
          <p:cNvPr id="128" name="Google Shape;12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13e78426e1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latin typeface="Calibri"/>
                <a:ea typeface="Calibri"/>
                <a:cs typeface="Calibri"/>
                <a:sym typeface="Calibri"/>
              </a:rPr>
              <a:t>Paste the category totals table into Google sheets and make a pie chart, per the instructions in this video:  https://</a:t>
            </a:r>
            <a:r>
              <a:rPr lang="en-US" dirty="0" err="1">
                <a:latin typeface="Calibri"/>
                <a:ea typeface="Calibri"/>
                <a:cs typeface="Calibri"/>
                <a:sym typeface="Calibri"/>
              </a:rPr>
              <a:t>www.youtube.com</a:t>
            </a:r>
            <a:r>
              <a:rPr lang="en-US" dirty="0">
                <a:latin typeface="Calibri"/>
                <a:ea typeface="Calibri"/>
                <a:cs typeface="Calibri"/>
                <a:sym typeface="Calibri"/>
              </a:rPr>
              <a:t>/</a:t>
            </a:r>
            <a:r>
              <a:rPr lang="en-US" dirty="0" err="1">
                <a:latin typeface="Calibri"/>
                <a:ea typeface="Calibri"/>
                <a:cs typeface="Calibri"/>
                <a:sym typeface="Calibri"/>
              </a:rPr>
              <a:t>watch?v</a:t>
            </a:r>
            <a:r>
              <a:rPr lang="en-US" dirty="0">
                <a:latin typeface="Calibri"/>
                <a:ea typeface="Calibri"/>
                <a:cs typeface="Calibri"/>
                <a:sym typeface="Calibri"/>
              </a:rPr>
              <a:t>=7vNLa9IiJkY</a:t>
            </a:r>
            <a:endParaRPr dirty="0"/>
          </a:p>
        </p:txBody>
      </p:sp>
      <p:sp>
        <p:nvSpPr>
          <p:cNvPr id="135" name="Google Shape;135;g13e78426e1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0" name="Google Shape;14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3c9fefa0fb_0_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47" name="Google Shape;147;g13c9fefa0f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13c9fefa0fb_0_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54" name="Google Shape;154;g13c9fefa0fb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13c9fefa0fb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61" name="Google Shape;161;g13c9fefa0fb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3c9fefa0fb_0_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168" name="Google Shape;168;g13c9fefa0fb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13c9fefa0fb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g13c9fefa0fb_0_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b="0" i="0" dirty="0">
                <a:solidFill>
                  <a:srgbClr val="292929"/>
                </a:solidFill>
                <a:latin typeface="Open Sans"/>
                <a:ea typeface="Open Sans"/>
                <a:cs typeface="Open Sans"/>
                <a:sym typeface="Open Sans"/>
              </a:rPr>
              <a:t>Sample Response: "I'd like to spend more time playing video games."</a:t>
            </a:r>
            <a:endParaRPr dirty="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dirty="0">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dirty="0">
                <a:latin typeface="Calibri"/>
                <a:ea typeface="Calibri"/>
                <a:cs typeface="Calibri"/>
                <a:sym typeface="Calibri"/>
              </a:rPr>
              <a:t>Note: The last two questions are not necessarily the same - I may </a:t>
            </a:r>
            <a:r>
              <a:rPr lang="en-US" b="1" dirty="0">
                <a:latin typeface="Calibri"/>
                <a:ea typeface="Calibri"/>
                <a:cs typeface="Calibri"/>
                <a:sym typeface="Calibri"/>
              </a:rPr>
              <a:t>want</a:t>
            </a:r>
            <a:r>
              <a:rPr lang="en-US" dirty="0">
                <a:latin typeface="Calibri"/>
                <a:ea typeface="Calibri"/>
                <a:cs typeface="Calibri"/>
                <a:sym typeface="Calibri"/>
              </a:rPr>
              <a:t> to change my time to play more video games, but I may </a:t>
            </a:r>
            <a:r>
              <a:rPr lang="en-US" b="1" dirty="0">
                <a:latin typeface="Calibri"/>
                <a:ea typeface="Calibri"/>
                <a:cs typeface="Calibri"/>
                <a:sym typeface="Calibri"/>
              </a:rPr>
              <a:t>need</a:t>
            </a:r>
            <a:r>
              <a:rPr lang="en-US" dirty="0">
                <a:latin typeface="Calibri"/>
                <a:ea typeface="Calibri"/>
                <a:cs typeface="Calibri"/>
                <a:sym typeface="Calibri"/>
              </a:rPr>
              <a:t> to change my time to read more.</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f163019a12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f163019a12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YLS</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lt1"/>
              </a:buClr>
              <a:buSzPts val="1100"/>
              <a:buFont typeface="Arial"/>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f5d96dd9e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f5d96dd9e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YLS</a:t>
            </a: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f163019a12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f163019a12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YLS</a:t>
            </a: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f5d96dd9e3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f5d96dd9e3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YLS</a:t>
            </a:r>
            <a:endParaRP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f163019a12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3f163019a12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YLS</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3ca4f6cf78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g13ca4f6cf7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13ca4f6cf7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9" name="Google Shape;189;g13ca4f6cf78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79" name="Google Shape;7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
        <p:nvSpPr>
          <p:cNvPr id="85" name="Google Shape;8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3a1044dd3b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1" name="Google Shape;91;g13a1044dd3b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e73356b858_0_1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dirty="0">
                <a:latin typeface="Calibri"/>
                <a:ea typeface="Calibri"/>
                <a:cs typeface="Calibri"/>
                <a:sym typeface="Calibri"/>
              </a:rPr>
              <a:t>Paste the category totals table into Google sheets and make a pie chart, per the instructions in this video:  https://</a:t>
            </a:r>
            <a:r>
              <a:rPr lang="en-US" dirty="0" err="1">
                <a:latin typeface="Calibri"/>
                <a:ea typeface="Calibri"/>
                <a:cs typeface="Calibri"/>
                <a:sym typeface="Calibri"/>
              </a:rPr>
              <a:t>www.youtube.com</a:t>
            </a:r>
            <a:r>
              <a:rPr lang="en-US" dirty="0">
                <a:latin typeface="Calibri"/>
                <a:ea typeface="Calibri"/>
                <a:cs typeface="Calibri"/>
                <a:sym typeface="Calibri"/>
              </a:rPr>
              <a:t>/</a:t>
            </a:r>
            <a:r>
              <a:rPr lang="en-US" dirty="0" err="1">
                <a:latin typeface="Calibri"/>
                <a:ea typeface="Calibri"/>
                <a:cs typeface="Calibri"/>
                <a:sym typeface="Calibri"/>
              </a:rPr>
              <a:t>watch?v</a:t>
            </a:r>
            <a:r>
              <a:rPr lang="en-US" dirty="0">
                <a:latin typeface="Calibri"/>
                <a:ea typeface="Calibri"/>
                <a:cs typeface="Calibri"/>
                <a:sym typeface="Calibri"/>
              </a:rPr>
              <a:t>=7vNLa9IiJkY</a:t>
            </a:r>
            <a:endParaRPr dirty="0"/>
          </a:p>
        </p:txBody>
      </p:sp>
      <p:sp>
        <p:nvSpPr>
          <p:cNvPr id="97" name="Google Shape;97;g2e73356b858_0_1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3a1044dd3b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g13a1044dd3b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US" b="1" dirty="0"/>
              <a:t>Ask the group the questions on the slide and hold a discussion about planning ahead. </a:t>
            </a:r>
            <a:r>
              <a:rPr lang="en-US" dirty="0"/>
              <a:t>Lead into the idea that in the next few activities students will be considering how long tasks take to get better at planning ahead so they don’t have to feel like everything they do in life is a Minute to Win it Challenge, but instead they can have time to think and plan to see better results. </a:t>
            </a:r>
            <a:endParaRPr b="1" dirty="0"/>
          </a:p>
          <a:p>
            <a:pPr marL="0" lvl="0" indent="0" algn="l" rtl="0">
              <a:lnSpc>
                <a:spcPct val="115000"/>
              </a:lnSpc>
              <a:spcBef>
                <a:spcPts val="0"/>
              </a:spcBef>
              <a:spcAft>
                <a:spcPts val="0"/>
              </a:spcAft>
              <a:buSzPts val="1400"/>
              <a:buNone/>
            </a:pPr>
            <a:endParaRPr b="1" dirty="0"/>
          </a:p>
          <a:p>
            <a:pPr marL="0" lvl="0" indent="0" algn="l" rtl="0">
              <a:lnSpc>
                <a:spcPct val="115000"/>
              </a:lnSpc>
              <a:spcBef>
                <a:spcPts val="0"/>
              </a:spcBef>
              <a:spcAft>
                <a:spcPts val="0"/>
              </a:spcAft>
              <a:buClr>
                <a:schemeClr val="dk1"/>
              </a:buClr>
              <a:buSzPts val="1100"/>
              <a:buFont typeface="Arial"/>
              <a:buNone/>
            </a:pPr>
            <a:r>
              <a:rPr lang="en-US" b="1" dirty="0"/>
              <a:t>Sample Responses:</a:t>
            </a:r>
            <a:endParaRPr b="1" dirty="0"/>
          </a:p>
          <a:p>
            <a:pPr marL="0" lvl="0" indent="0" algn="l" rtl="0">
              <a:lnSpc>
                <a:spcPct val="115000"/>
              </a:lnSpc>
              <a:spcBef>
                <a:spcPts val="0"/>
              </a:spcBef>
              <a:spcAft>
                <a:spcPts val="0"/>
              </a:spcAft>
              <a:buClr>
                <a:schemeClr val="dk1"/>
              </a:buClr>
              <a:buSzPts val="1100"/>
              <a:buFont typeface="Arial"/>
              <a:buNone/>
            </a:pPr>
            <a:r>
              <a:rPr lang="en-US" dirty="0"/>
              <a:t>When there isn’t much time you get stressed and it makes it harder to try to finish. </a:t>
            </a:r>
            <a:endParaRPr dirty="0"/>
          </a:p>
          <a:p>
            <a:pPr marL="0" lvl="0" indent="0" algn="l" rtl="0">
              <a:lnSpc>
                <a:spcPct val="115000"/>
              </a:lnSpc>
              <a:spcBef>
                <a:spcPts val="0"/>
              </a:spcBef>
              <a:spcAft>
                <a:spcPts val="0"/>
              </a:spcAft>
              <a:buClr>
                <a:schemeClr val="dk1"/>
              </a:buClr>
              <a:buSzPts val="1100"/>
              <a:buFont typeface="Arial"/>
              <a:buNone/>
            </a:pPr>
            <a:r>
              <a:rPr lang="en-US" dirty="0"/>
              <a:t>The cabbage took longer than I thought because I thought it would be easier to roll.</a:t>
            </a:r>
            <a:endParaRPr dirty="0"/>
          </a:p>
          <a:p>
            <a:pPr marL="0" lvl="0" indent="0" algn="l" rtl="0">
              <a:lnSpc>
                <a:spcPct val="115000"/>
              </a:lnSpc>
              <a:spcBef>
                <a:spcPts val="0"/>
              </a:spcBef>
              <a:spcAft>
                <a:spcPts val="0"/>
              </a:spcAft>
              <a:buClr>
                <a:schemeClr val="dk1"/>
              </a:buClr>
              <a:buSzPts val="1100"/>
              <a:buFont typeface="Arial"/>
              <a:buNone/>
            </a:pPr>
            <a:r>
              <a:rPr lang="en-US" dirty="0"/>
              <a:t>I didn’t think the cookie would fall so many times. </a:t>
            </a:r>
            <a:endParaRPr dirty="0"/>
          </a:p>
          <a:p>
            <a:pPr marL="0" lvl="0" indent="0" algn="l" rtl="0">
              <a:lnSpc>
                <a:spcPct val="100000"/>
              </a:lnSpc>
              <a:spcBef>
                <a:spcPts val="0"/>
              </a:spcBef>
              <a:spcAft>
                <a:spcPts val="0"/>
              </a:spcAft>
              <a:buSzPts val="14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60"/>
              </a:spcBef>
              <a:spcAft>
                <a:spcPts val="0"/>
              </a:spcAft>
              <a:buSzPts val="1400"/>
              <a:buNone/>
            </a:pPr>
            <a:r>
              <a:rPr lang="en-US" sz="1800" dirty="0">
                <a:latin typeface="Calibri"/>
                <a:ea typeface="Calibri"/>
                <a:cs typeface="Calibri"/>
                <a:sym typeface="Calibri"/>
              </a:rPr>
              <a:t>Remind students we can’t really live our lives at a constant fast pace like we are constantly competing in a Minute to Win It challenge, so they shouldn’t view it as recording their “best time” but how long they think things usually take. </a:t>
            </a:r>
            <a:endParaRPr sz="1800" dirty="0">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08" name="Google Shape;10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13c9fefa0fb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360"/>
              </a:spcBef>
              <a:spcAft>
                <a:spcPts val="0"/>
              </a:spcAft>
              <a:buClr>
                <a:schemeClr val="dk1"/>
              </a:buClr>
              <a:buSzPts val="1100"/>
              <a:buFont typeface="Arial"/>
              <a:buNone/>
            </a:pPr>
            <a:r>
              <a:rPr lang="en-US" sz="1800" dirty="0">
                <a:latin typeface="Calibri"/>
                <a:ea typeface="Calibri"/>
                <a:cs typeface="Calibri"/>
                <a:sym typeface="Calibri"/>
              </a:rPr>
              <a:t>Sample Student Response:</a:t>
            </a:r>
            <a:endParaRPr sz="1800" dirty="0">
              <a:latin typeface="Calibri"/>
              <a:ea typeface="Calibri"/>
              <a:cs typeface="Calibri"/>
              <a:sym typeface="Calibri"/>
            </a:endParaRPr>
          </a:p>
          <a:p>
            <a:pPr marL="0" lvl="0" indent="0" algn="l" rtl="0">
              <a:lnSpc>
                <a:spcPct val="100000"/>
              </a:lnSpc>
              <a:spcBef>
                <a:spcPts val="360"/>
              </a:spcBef>
              <a:spcAft>
                <a:spcPts val="0"/>
              </a:spcAft>
              <a:buClr>
                <a:schemeClr val="dk1"/>
              </a:buClr>
              <a:buSzPts val="1100"/>
              <a:buFont typeface="Arial"/>
              <a:buNone/>
            </a:pPr>
            <a:r>
              <a:rPr lang="en-US" sz="1800" dirty="0">
                <a:latin typeface="Calibri"/>
                <a:ea typeface="Calibri"/>
                <a:cs typeface="Calibri"/>
                <a:sym typeface="Calibri"/>
              </a:rPr>
              <a:t>Getting done faster gives you time to relax. It is better to overestimate the times because then you feel good if you finish fast and you don’t feel as rushed.</a:t>
            </a:r>
            <a:endParaRPr sz="1800" dirty="0">
              <a:latin typeface="Calibri"/>
              <a:ea typeface="Calibri"/>
              <a:cs typeface="Calibri"/>
              <a:sym typeface="Calibri"/>
            </a:endParaRPr>
          </a:p>
          <a:p>
            <a:pPr marL="0" lvl="0" indent="0" algn="l" rtl="0">
              <a:lnSpc>
                <a:spcPct val="100000"/>
              </a:lnSpc>
              <a:spcBef>
                <a:spcPts val="360"/>
              </a:spcBef>
              <a:spcAft>
                <a:spcPts val="0"/>
              </a:spcAft>
              <a:buClr>
                <a:schemeClr val="dk1"/>
              </a:buClr>
              <a:buSzPts val="1100"/>
              <a:buFont typeface="Arial"/>
              <a:buNone/>
            </a:pPr>
            <a:r>
              <a:rPr lang="en-US" sz="1800" dirty="0">
                <a:latin typeface="Calibri"/>
                <a:ea typeface="Calibri"/>
                <a:cs typeface="Calibri"/>
                <a:sym typeface="Calibri"/>
              </a:rPr>
              <a:t>Explain that now since they are experts on how long it takes to do what they have to do, how about the unexpected things? </a:t>
            </a:r>
            <a:endParaRPr sz="1800" dirty="0">
              <a:latin typeface="Calibri"/>
              <a:ea typeface="Calibri"/>
              <a:cs typeface="Calibri"/>
              <a:sym typeface="Calibri"/>
            </a:endParaRPr>
          </a:p>
          <a:p>
            <a:pPr marL="0" lvl="0" indent="0" algn="l" rtl="0">
              <a:lnSpc>
                <a:spcPct val="100000"/>
              </a:lnSpc>
              <a:spcBef>
                <a:spcPts val="360"/>
              </a:spcBef>
              <a:spcAft>
                <a:spcPts val="0"/>
              </a:spcAft>
              <a:buClr>
                <a:schemeClr val="dk1"/>
              </a:buClr>
              <a:buSzPts val="1100"/>
              <a:buFont typeface="Arial"/>
              <a:buNone/>
            </a:pPr>
            <a:endParaRPr sz="1800" dirty="0">
              <a:latin typeface="Calibri"/>
              <a:ea typeface="Calibri"/>
              <a:cs typeface="Calibri"/>
              <a:sym typeface="Calibri"/>
            </a:endParaRPr>
          </a:p>
          <a:p>
            <a:pPr marL="0" lvl="0" indent="0" algn="l" rtl="0">
              <a:lnSpc>
                <a:spcPct val="100000"/>
              </a:lnSpc>
              <a:spcBef>
                <a:spcPts val="360"/>
              </a:spcBef>
              <a:spcAft>
                <a:spcPts val="0"/>
              </a:spcAft>
              <a:buSzPts val="1400"/>
              <a:buNone/>
            </a:pPr>
            <a:endParaRPr sz="1800" dirty="0">
              <a:latin typeface="Calibri"/>
              <a:ea typeface="Calibri"/>
              <a:cs typeface="Calibri"/>
              <a:sym typeface="Calibri"/>
            </a:endParaRPr>
          </a:p>
          <a:p>
            <a:pPr marL="0" lvl="0" indent="0" algn="l" rtl="0">
              <a:lnSpc>
                <a:spcPct val="100000"/>
              </a:lnSpc>
              <a:spcBef>
                <a:spcPts val="0"/>
              </a:spcBef>
              <a:spcAft>
                <a:spcPts val="0"/>
              </a:spcAft>
              <a:buSzPts val="1400"/>
              <a:buNone/>
            </a:pPr>
            <a:endParaRPr dirty="0"/>
          </a:p>
        </p:txBody>
      </p:sp>
      <p:sp>
        <p:nvSpPr>
          <p:cNvPr id="115" name="Google Shape;115;g13c9fefa0fb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type="title">
  <p:cSld name="TITLE">
    <p:spTree>
      <p:nvGrpSpPr>
        <p:cNvPr id="1" name="Shape 9"/>
        <p:cNvGrpSpPr/>
        <p:nvPr/>
      </p:nvGrpSpPr>
      <p:grpSpPr>
        <a:xfrm>
          <a:off x="0" y="0"/>
          <a:ext cx="0" cy="0"/>
          <a:chOff x="0" y="0"/>
          <a:chExt cx="0" cy="0"/>
        </a:xfrm>
      </p:grpSpPr>
      <p:sp>
        <p:nvSpPr>
          <p:cNvPr id="10" name="Google Shape;10;g2e73356b858_0_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41"/>
        <p:cNvGrpSpPr/>
        <p:nvPr/>
      </p:nvGrpSpPr>
      <p:grpSpPr>
        <a:xfrm>
          <a:off x="0" y="0"/>
          <a:ext cx="0" cy="0"/>
          <a:chOff x="0" y="0"/>
          <a:chExt cx="0" cy="0"/>
        </a:xfrm>
      </p:grpSpPr>
      <p:sp>
        <p:nvSpPr>
          <p:cNvPr id="42" name="Google Shape;42;g2e73356b858_0_36"/>
          <p:cNvSpPr txBox="1">
            <a:spLocks noGrp="1"/>
          </p:cNvSpPr>
          <p:nvPr>
            <p:ph type="title"/>
          </p:nvPr>
        </p:nvSpPr>
        <p:spPr>
          <a:xfrm>
            <a:off x="508396" y="457200"/>
            <a:ext cx="6447300" cy="990600"/>
          </a:xfrm>
          <a:prstGeom prst="rect">
            <a:avLst/>
          </a:prstGeom>
          <a:noFill/>
          <a:ln>
            <a:noFill/>
          </a:ln>
        </p:spPr>
        <p:txBody>
          <a:bodyPr spcFirstLastPara="1" wrap="square" lIns="68575" tIns="34275" rIns="68575" bIns="34275" anchor="t" anchorCtr="0">
            <a:noAutofit/>
          </a:bodyPr>
          <a:lstStyle>
            <a:lvl1pPr lvl="0" algn="l" rtl="0">
              <a:lnSpc>
                <a:spcPct val="100000"/>
              </a:lnSpc>
              <a:spcBef>
                <a:spcPts val="0"/>
              </a:spcBef>
              <a:spcAft>
                <a:spcPts val="0"/>
              </a:spcAft>
              <a:buSzPts val="36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3" name="Google Shape;43;g2e73356b858_0_36"/>
          <p:cNvSpPr txBox="1">
            <a:spLocks noGrp="1"/>
          </p:cNvSpPr>
          <p:nvPr>
            <p:ph type="body" idx="1"/>
          </p:nvPr>
        </p:nvSpPr>
        <p:spPr>
          <a:xfrm>
            <a:off x="508396" y="1620440"/>
            <a:ext cx="6447300" cy="2911200"/>
          </a:xfrm>
          <a:prstGeom prst="rect">
            <a:avLst/>
          </a:prstGeom>
          <a:noFill/>
          <a:ln>
            <a:noFill/>
          </a:ln>
        </p:spPr>
        <p:txBody>
          <a:bodyPr spcFirstLastPara="1" wrap="square" lIns="68575" tIns="34275" rIns="68575" bIns="34275" anchor="t" anchorCtr="0">
            <a:noAutofit/>
          </a:bodyPr>
          <a:lstStyle>
            <a:lvl1pPr marL="457200" lvl="0" indent="-298450" algn="l" rtl="0">
              <a:lnSpc>
                <a:spcPct val="100000"/>
              </a:lnSpc>
              <a:spcBef>
                <a:spcPts val="800"/>
              </a:spcBef>
              <a:spcAft>
                <a:spcPts val="0"/>
              </a:spcAft>
              <a:buSzPts val="1100"/>
              <a:buChar char="•"/>
              <a:defRPr/>
            </a:lvl1pPr>
            <a:lvl2pPr marL="914400" lvl="1" indent="-298450" algn="l" rtl="0">
              <a:lnSpc>
                <a:spcPct val="100000"/>
              </a:lnSpc>
              <a:spcBef>
                <a:spcPts val="800"/>
              </a:spcBef>
              <a:spcAft>
                <a:spcPts val="0"/>
              </a:spcAft>
              <a:buSzPts val="1100"/>
              <a:buChar char="⚫"/>
              <a:defRPr/>
            </a:lvl2pPr>
            <a:lvl3pPr marL="1371600" lvl="2" indent="-298450" algn="l" rtl="0">
              <a:lnSpc>
                <a:spcPct val="100000"/>
              </a:lnSpc>
              <a:spcBef>
                <a:spcPts val="800"/>
              </a:spcBef>
              <a:spcAft>
                <a:spcPts val="0"/>
              </a:spcAft>
              <a:buSzPts val="1100"/>
              <a:buChar char="⚫"/>
              <a:defRPr/>
            </a:lvl3pPr>
            <a:lvl4pPr marL="1828800" lvl="3" indent="-298450" algn="l" rtl="0">
              <a:lnSpc>
                <a:spcPct val="100000"/>
              </a:lnSpc>
              <a:spcBef>
                <a:spcPts val="800"/>
              </a:spcBef>
              <a:spcAft>
                <a:spcPts val="0"/>
              </a:spcAft>
              <a:buSzPts val="1100"/>
              <a:buChar char="⚫"/>
              <a:defRPr/>
            </a:lvl4pPr>
            <a:lvl5pPr marL="2286000" lvl="4" indent="-298450" algn="l" rtl="0">
              <a:lnSpc>
                <a:spcPct val="100000"/>
              </a:lnSpc>
              <a:spcBef>
                <a:spcPts val="800"/>
              </a:spcBef>
              <a:spcAft>
                <a:spcPts val="0"/>
              </a:spcAft>
              <a:buSzPts val="1100"/>
              <a:buChar char="⚫"/>
              <a:defRPr/>
            </a:lvl5pPr>
            <a:lvl6pPr marL="2743200" lvl="5" indent="-298450" algn="l" rtl="0">
              <a:lnSpc>
                <a:spcPct val="100000"/>
              </a:lnSpc>
              <a:spcBef>
                <a:spcPts val="800"/>
              </a:spcBef>
              <a:spcAft>
                <a:spcPts val="0"/>
              </a:spcAft>
              <a:buSzPts val="1100"/>
              <a:buChar char="⚫"/>
              <a:defRPr/>
            </a:lvl6pPr>
            <a:lvl7pPr marL="3200400" lvl="6" indent="-298450" algn="l" rtl="0">
              <a:lnSpc>
                <a:spcPct val="100000"/>
              </a:lnSpc>
              <a:spcBef>
                <a:spcPts val="800"/>
              </a:spcBef>
              <a:spcAft>
                <a:spcPts val="0"/>
              </a:spcAft>
              <a:buSzPts val="1100"/>
              <a:buChar char="⚫"/>
              <a:defRPr/>
            </a:lvl7pPr>
            <a:lvl8pPr marL="3657600" lvl="7" indent="-298450" algn="l" rtl="0">
              <a:lnSpc>
                <a:spcPct val="100000"/>
              </a:lnSpc>
              <a:spcBef>
                <a:spcPts val="800"/>
              </a:spcBef>
              <a:spcAft>
                <a:spcPts val="0"/>
              </a:spcAft>
              <a:buSzPts val="1100"/>
              <a:buChar char="•"/>
              <a:defRPr/>
            </a:lvl8pPr>
            <a:lvl9pPr marL="4114800" lvl="8" indent="-298450" algn="l" rtl="0">
              <a:lnSpc>
                <a:spcPct val="100000"/>
              </a:lnSpc>
              <a:spcBef>
                <a:spcPts val="800"/>
              </a:spcBef>
              <a:spcAft>
                <a:spcPts val="0"/>
              </a:spcAft>
              <a:buSzPts val="1100"/>
              <a:buChar char="•"/>
              <a:defRPr/>
            </a:lvl9pPr>
          </a:lstStyle>
          <a:p>
            <a:endParaRPr/>
          </a:p>
        </p:txBody>
      </p:sp>
      <p:sp>
        <p:nvSpPr>
          <p:cNvPr id="44" name="Google Shape;44;g2e73356b858_0_36"/>
          <p:cNvSpPr txBox="1">
            <a:spLocks noGrp="1"/>
          </p:cNvSpPr>
          <p:nvPr>
            <p:ph type="dt" idx="10"/>
          </p:nvPr>
        </p:nvSpPr>
        <p:spPr>
          <a:xfrm>
            <a:off x="5404247" y="4531519"/>
            <a:ext cx="683400" cy="273900"/>
          </a:xfrm>
          <a:prstGeom prst="rect">
            <a:avLst/>
          </a:prstGeom>
          <a:noFill/>
          <a:ln>
            <a:noFill/>
          </a:ln>
        </p:spPr>
        <p:txBody>
          <a:bodyPr spcFirstLastPara="1" wrap="square" lIns="68575" tIns="34275" rIns="68575" bIns="34275" anchor="ctr" anchorCtr="0">
            <a:noAutofit/>
          </a:bodyPr>
          <a:lstStyle>
            <a:lvl1pPr marR="0" lvl="0" algn="r" rtl="0">
              <a:lnSpc>
                <a:spcPct val="100000"/>
              </a:lnSpc>
              <a:spcBef>
                <a:spcPts val="0"/>
              </a:spcBef>
              <a:spcAft>
                <a:spcPts val="0"/>
              </a:spcAft>
              <a:buClr>
                <a:srgbClr val="000000"/>
              </a:buClr>
              <a:buSzPts val="1100"/>
              <a:buFont typeface="Arial"/>
              <a:buNone/>
              <a:defRPr sz="7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45" name="Google Shape;45;g2e73356b858_0_36"/>
          <p:cNvSpPr txBox="1">
            <a:spLocks noGrp="1"/>
          </p:cNvSpPr>
          <p:nvPr>
            <p:ph type="ftr" idx="11"/>
          </p:nvPr>
        </p:nvSpPr>
        <p:spPr>
          <a:xfrm>
            <a:off x="508397" y="4531519"/>
            <a:ext cx="47232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46" name="Google Shape;46;g2e73356b858_0_36"/>
          <p:cNvSpPr txBox="1">
            <a:spLocks noGrp="1"/>
          </p:cNvSpPr>
          <p:nvPr>
            <p:ph type="sldNum" idx="12"/>
          </p:nvPr>
        </p:nvSpPr>
        <p:spPr>
          <a:xfrm>
            <a:off x="6442472" y="4531519"/>
            <a:ext cx="5133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1pPr>
            <a:lvl2pPr marL="0" marR="0" lvl="1"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2pPr>
            <a:lvl3pPr marL="0" marR="0" lvl="2"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3pPr>
            <a:lvl4pPr marL="0" marR="0" lvl="3"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4pPr>
            <a:lvl5pPr marL="0" marR="0" lvl="4"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5pPr>
            <a:lvl6pPr marL="0" marR="0" lvl="5"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6pPr>
            <a:lvl7pPr marL="0" marR="0" lvl="6"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7pPr>
            <a:lvl8pPr marL="0" marR="0" lvl="7"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8pPr>
            <a:lvl9pPr marL="0" marR="0" lvl="8" indent="0" algn="r" rtl="0">
              <a:lnSpc>
                <a:spcPct val="100000"/>
              </a:lnSpc>
              <a:spcBef>
                <a:spcPts val="0"/>
              </a:spcBef>
              <a:spcAft>
                <a:spcPts val="0"/>
              </a:spcAft>
              <a:buClr>
                <a:schemeClr val="accent1"/>
              </a:buClr>
              <a:buSzPts val="700"/>
              <a:buFont typeface="Trebuchet MS"/>
              <a:buNone/>
              <a:defRPr sz="7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en-US"/>
              <a:t>‹#›</a:t>
            </a:fld>
            <a:endParaRPr sz="1100">
              <a:solidFill>
                <a:srgbClr val="000000"/>
              </a:solidFill>
              <a:latin typeface="Arial"/>
              <a:ea typeface="Arial"/>
              <a:cs typeface="Arial"/>
              <a:sym typeface="Arial"/>
            </a:endParaRPr>
          </a:p>
        </p:txBody>
      </p:sp>
      <p:pic>
        <p:nvPicPr>
          <p:cNvPr id="47" name="Google Shape;47;g2e73356b858_0_36" descr="A picture containing text, vector graphics&#10;&#10;Description automatically generated"/>
          <p:cNvPicPr preferRelativeResize="0"/>
          <p:nvPr/>
        </p:nvPicPr>
        <p:blipFill rotWithShape="1">
          <a:blip r:embed="rId2">
            <a:alphaModFix/>
          </a:blip>
          <a:srcRect/>
          <a:stretch/>
        </p:blipFill>
        <p:spPr>
          <a:xfrm>
            <a:off x="7781206" y="3769111"/>
            <a:ext cx="1217131" cy="1575113"/>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No Logo">
  <p:cSld name="Blank No Logo">
    <p:spTree>
      <p:nvGrpSpPr>
        <p:cNvPr id="1" name="Shape 48"/>
        <p:cNvGrpSpPr/>
        <p:nvPr/>
      </p:nvGrpSpPr>
      <p:grpSpPr>
        <a:xfrm>
          <a:off x="0" y="0"/>
          <a:ext cx="0" cy="0"/>
          <a:chOff x="0" y="0"/>
          <a:chExt cx="0" cy="0"/>
        </a:xfrm>
      </p:grpSpPr>
      <p:pic>
        <p:nvPicPr>
          <p:cNvPr id="49" name="Google Shape;49;g2e73356b858_0_43" descr="A picture containing text, vector graphics&#10;&#10;Description automatically generated"/>
          <p:cNvPicPr preferRelativeResize="0"/>
          <p:nvPr/>
        </p:nvPicPr>
        <p:blipFill rotWithShape="1">
          <a:blip r:embed="rId2">
            <a:alphaModFix/>
          </a:blip>
          <a:srcRect/>
          <a:stretch/>
        </p:blipFill>
        <p:spPr>
          <a:xfrm>
            <a:off x="7781206" y="3769111"/>
            <a:ext cx="1217131" cy="157511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0"/>
        <p:cNvGrpSpPr/>
        <p:nvPr/>
      </p:nvGrpSpPr>
      <p:grpSpPr>
        <a:xfrm>
          <a:off x="0" y="0"/>
          <a:ext cx="0" cy="0"/>
          <a:chOff x="0" y="0"/>
          <a:chExt cx="0" cy="0"/>
        </a:xfrm>
      </p:grpSpPr>
      <p:sp>
        <p:nvSpPr>
          <p:cNvPr id="51" name="Google Shape;51;g2e73356b858_0_45"/>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lvl1pPr lvl="0" algn="l" rtl="0">
              <a:lnSpc>
                <a:spcPct val="100000"/>
              </a:lnSpc>
              <a:spcBef>
                <a:spcPts val="0"/>
              </a:spcBef>
              <a:spcAft>
                <a:spcPts val="0"/>
              </a:spcAft>
              <a:buClr>
                <a:schemeClr val="accent4"/>
              </a:buClr>
              <a:buSzPts val="36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2" name="Google Shape;52;g2e73356b858_0_45"/>
          <p:cNvSpPr txBox="1">
            <a:spLocks noGrp="1"/>
          </p:cNvSpPr>
          <p:nvPr>
            <p:ph type="body" idx="1"/>
          </p:nvPr>
        </p:nvSpPr>
        <p:spPr>
          <a:xfrm>
            <a:off x="457200" y="1391436"/>
            <a:ext cx="4040100" cy="494400"/>
          </a:xfrm>
          <a:prstGeom prst="rect">
            <a:avLst/>
          </a:prstGeom>
          <a:noFill/>
          <a:ln>
            <a:noFill/>
          </a:ln>
        </p:spPr>
        <p:txBody>
          <a:bodyPr spcFirstLastPara="1" wrap="square" lIns="45700" tIns="0" rIns="45700" bIns="0" anchor="ctr" anchorCtr="0">
            <a:noAutofit/>
          </a:bodyPr>
          <a:lstStyle>
            <a:lvl1pPr marL="457200" lvl="0" indent="-228600" algn="l" rtl="0">
              <a:lnSpc>
                <a:spcPct val="100000"/>
              </a:lnSpc>
              <a:spcBef>
                <a:spcPts val="480"/>
              </a:spcBef>
              <a:spcAft>
                <a:spcPts val="0"/>
              </a:spcAft>
              <a:buSzPts val="2400"/>
              <a:buNone/>
              <a:defRPr sz="2400" b="1" cap="none">
                <a:solidFill>
                  <a:schemeClr val="dk2"/>
                </a:solidFill>
              </a:defRPr>
            </a:lvl1pPr>
            <a:lvl2pPr marL="914400" lvl="1" indent="-228600" algn="l" rtl="0">
              <a:lnSpc>
                <a:spcPct val="100000"/>
              </a:lnSpc>
              <a:spcBef>
                <a:spcPts val="300"/>
              </a:spcBef>
              <a:spcAft>
                <a:spcPts val="0"/>
              </a:spcAft>
              <a:buSzPts val="1275"/>
              <a:buNone/>
              <a:defRPr sz="1500" b="1"/>
            </a:lvl2pPr>
            <a:lvl3pPr marL="1371600" lvl="2" indent="-228600" algn="l" rtl="0">
              <a:lnSpc>
                <a:spcPct val="100000"/>
              </a:lnSpc>
              <a:spcBef>
                <a:spcPts val="270"/>
              </a:spcBef>
              <a:spcAft>
                <a:spcPts val="0"/>
              </a:spcAft>
              <a:buSzPts val="945"/>
              <a:buNone/>
              <a:defRPr sz="1350" b="1"/>
            </a:lvl3pPr>
            <a:lvl4pPr marL="1828800" lvl="3" indent="-228600" algn="l" rtl="0">
              <a:lnSpc>
                <a:spcPct val="100000"/>
              </a:lnSpc>
              <a:spcBef>
                <a:spcPts val="240"/>
              </a:spcBef>
              <a:spcAft>
                <a:spcPts val="0"/>
              </a:spcAft>
              <a:buSzPts val="780"/>
              <a:buNone/>
              <a:defRPr sz="1200" b="1"/>
            </a:lvl4pPr>
            <a:lvl5pPr marL="2286000" lvl="4" indent="-228600" algn="l" rtl="0">
              <a:lnSpc>
                <a:spcPct val="100000"/>
              </a:lnSpc>
              <a:spcBef>
                <a:spcPts val="240"/>
              </a:spcBef>
              <a:spcAft>
                <a:spcPts val="0"/>
              </a:spcAft>
              <a:buSzPts val="780"/>
              <a:buNone/>
              <a:defRPr sz="1200" b="1"/>
            </a:lvl5pPr>
            <a:lvl6pPr marL="2743200" lvl="5" indent="-320039" algn="l" rtl="0">
              <a:lnSpc>
                <a:spcPct val="100000"/>
              </a:lnSpc>
              <a:spcBef>
                <a:spcPts val="360"/>
              </a:spcBef>
              <a:spcAft>
                <a:spcPts val="0"/>
              </a:spcAft>
              <a:buSzPts val="1440"/>
              <a:buChar char="⚫"/>
              <a:defRPr/>
            </a:lvl6pPr>
            <a:lvl7pPr marL="3200400" lvl="6" indent="-320039" algn="l" rtl="0">
              <a:lnSpc>
                <a:spcPct val="100000"/>
              </a:lnSpc>
              <a:spcBef>
                <a:spcPts val="360"/>
              </a:spcBef>
              <a:spcAft>
                <a:spcPts val="0"/>
              </a:spcAft>
              <a:buSzPts val="144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sp>
        <p:nvSpPr>
          <p:cNvPr id="53" name="Google Shape;53;g2e73356b858_0_45"/>
          <p:cNvSpPr txBox="1">
            <a:spLocks noGrp="1"/>
          </p:cNvSpPr>
          <p:nvPr>
            <p:ph type="body" idx="2"/>
          </p:nvPr>
        </p:nvSpPr>
        <p:spPr>
          <a:xfrm>
            <a:off x="4645027" y="1394820"/>
            <a:ext cx="4041900" cy="491100"/>
          </a:xfrm>
          <a:prstGeom prst="rect">
            <a:avLst/>
          </a:prstGeom>
          <a:noFill/>
          <a:ln>
            <a:noFill/>
          </a:ln>
        </p:spPr>
        <p:txBody>
          <a:bodyPr spcFirstLastPara="1" wrap="square" lIns="45700" tIns="0" rIns="45700" bIns="0" anchor="ctr" anchorCtr="0">
            <a:normAutofit/>
          </a:bodyPr>
          <a:lstStyle>
            <a:lvl1pPr marL="457200" lvl="0" indent="-228600" algn="l" rtl="0">
              <a:lnSpc>
                <a:spcPct val="100000"/>
              </a:lnSpc>
              <a:spcBef>
                <a:spcPts val="480"/>
              </a:spcBef>
              <a:spcAft>
                <a:spcPts val="0"/>
              </a:spcAft>
              <a:buSzPts val="2400"/>
              <a:buNone/>
              <a:defRPr sz="2400" b="1" cap="none">
                <a:solidFill>
                  <a:schemeClr val="dk2"/>
                </a:solidFill>
              </a:defRPr>
            </a:lvl1pPr>
            <a:lvl2pPr marL="914400" lvl="1" indent="-228600" algn="l" rtl="0">
              <a:lnSpc>
                <a:spcPct val="100000"/>
              </a:lnSpc>
              <a:spcBef>
                <a:spcPts val="300"/>
              </a:spcBef>
              <a:spcAft>
                <a:spcPts val="0"/>
              </a:spcAft>
              <a:buSzPts val="1275"/>
              <a:buNone/>
              <a:defRPr sz="1500" b="1"/>
            </a:lvl2pPr>
            <a:lvl3pPr marL="1371600" lvl="2" indent="-228600" algn="l" rtl="0">
              <a:lnSpc>
                <a:spcPct val="100000"/>
              </a:lnSpc>
              <a:spcBef>
                <a:spcPts val="270"/>
              </a:spcBef>
              <a:spcAft>
                <a:spcPts val="0"/>
              </a:spcAft>
              <a:buSzPts val="945"/>
              <a:buNone/>
              <a:defRPr sz="1350" b="1"/>
            </a:lvl3pPr>
            <a:lvl4pPr marL="1828800" lvl="3" indent="-228600" algn="l" rtl="0">
              <a:lnSpc>
                <a:spcPct val="100000"/>
              </a:lnSpc>
              <a:spcBef>
                <a:spcPts val="240"/>
              </a:spcBef>
              <a:spcAft>
                <a:spcPts val="0"/>
              </a:spcAft>
              <a:buSzPts val="780"/>
              <a:buNone/>
              <a:defRPr sz="1200" b="1"/>
            </a:lvl4pPr>
            <a:lvl5pPr marL="2286000" lvl="4" indent="-228600" algn="l" rtl="0">
              <a:lnSpc>
                <a:spcPct val="100000"/>
              </a:lnSpc>
              <a:spcBef>
                <a:spcPts val="240"/>
              </a:spcBef>
              <a:spcAft>
                <a:spcPts val="0"/>
              </a:spcAft>
              <a:buSzPts val="780"/>
              <a:buNone/>
              <a:defRPr sz="1200" b="1"/>
            </a:lvl5pPr>
            <a:lvl6pPr marL="2743200" lvl="5" indent="-320039" algn="l" rtl="0">
              <a:lnSpc>
                <a:spcPct val="100000"/>
              </a:lnSpc>
              <a:spcBef>
                <a:spcPts val="360"/>
              </a:spcBef>
              <a:spcAft>
                <a:spcPts val="0"/>
              </a:spcAft>
              <a:buSzPts val="1440"/>
              <a:buChar char="⚫"/>
              <a:defRPr/>
            </a:lvl6pPr>
            <a:lvl7pPr marL="3200400" lvl="6" indent="-320039" algn="l" rtl="0">
              <a:lnSpc>
                <a:spcPct val="100000"/>
              </a:lnSpc>
              <a:spcBef>
                <a:spcPts val="360"/>
              </a:spcBef>
              <a:spcAft>
                <a:spcPts val="0"/>
              </a:spcAft>
              <a:buSzPts val="144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sp>
        <p:nvSpPr>
          <p:cNvPr id="54" name="Google Shape;54;g2e73356b858_0_45"/>
          <p:cNvSpPr txBox="1">
            <a:spLocks noGrp="1"/>
          </p:cNvSpPr>
          <p:nvPr>
            <p:ph type="body" idx="3"/>
          </p:nvPr>
        </p:nvSpPr>
        <p:spPr>
          <a:xfrm>
            <a:off x="457200" y="1974760"/>
            <a:ext cx="4040100" cy="2795400"/>
          </a:xfrm>
          <a:prstGeom prst="rect">
            <a:avLst/>
          </a:prstGeom>
          <a:noFill/>
          <a:ln>
            <a:noFill/>
          </a:ln>
        </p:spPr>
        <p:txBody>
          <a:bodyPr spcFirstLastPara="1" wrap="square" lIns="91425" tIns="0" rIns="91425" bIns="45700" anchor="t" anchorCtr="0">
            <a:normAutofit/>
          </a:bodyPr>
          <a:lstStyle>
            <a:lvl1pPr marL="457200" lvl="0" indent="-342900" algn="l" rtl="0">
              <a:lnSpc>
                <a:spcPct val="100000"/>
              </a:lnSpc>
              <a:spcBef>
                <a:spcPts val="360"/>
              </a:spcBef>
              <a:spcAft>
                <a:spcPts val="0"/>
              </a:spcAft>
              <a:buClr>
                <a:schemeClr val="dk1"/>
              </a:buClr>
              <a:buSzPts val="1800"/>
              <a:buChar char="•"/>
              <a:defRPr sz="1800"/>
            </a:lvl1pPr>
            <a:lvl2pPr marL="914400" lvl="1" indent="-323850" algn="l" rtl="0">
              <a:lnSpc>
                <a:spcPct val="100000"/>
              </a:lnSpc>
              <a:spcBef>
                <a:spcPts val="300"/>
              </a:spcBef>
              <a:spcAft>
                <a:spcPts val="0"/>
              </a:spcAft>
              <a:buSzPts val="1500"/>
              <a:buFont typeface="Arial"/>
              <a:buChar char="•"/>
              <a:defRPr sz="1500"/>
            </a:lvl2pPr>
            <a:lvl3pPr marL="1371600" lvl="2" indent="-314325" algn="l" rtl="0">
              <a:lnSpc>
                <a:spcPct val="100000"/>
              </a:lnSpc>
              <a:spcBef>
                <a:spcPts val="270"/>
              </a:spcBef>
              <a:spcAft>
                <a:spcPts val="0"/>
              </a:spcAft>
              <a:buSzPts val="1350"/>
              <a:buFont typeface="Arial"/>
              <a:buChar char="•"/>
              <a:defRPr sz="1350"/>
            </a:lvl3pPr>
            <a:lvl4pPr marL="1828800" lvl="3" indent="-304800" algn="l" rtl="0">
              <a:lnSpc>
                <a:spcPct val="100000"/>
              </a:lnSpc>
              <a:spcBef>
                <a:spcPts val="240"/>
              </a:spcBef>
              <a:spcAft>
                <a:spcPts val="0"/>
              </a:spcAft>
              <a:buSzPts val="1200"/>
              <a:buFont typeface="Arial"/>
              <a:buChar char="•"/>
              <a:defRPr sz="1200"/>
            </a:lvl4pPr>
            <a:lvl5pPr marL="2286000" lvl="4" indent="-304800" algn="l" rtl="0">
              <a:lnSpc>
                <a:spcPct val="100000"/>
              </a:lnSpc>
              <a:spcBef>
                <a:spcPts val="240"/>
              </a:spcBef>
              <a:spcAft>
                <a:spcPts val="0"/>
              </a:spcAft>
              <a:buSzPts val="1200"/>
              <a:buFont typeface="Arial"/>
              <a:buChar char="•"/>
              <a:defRPr sz="1200"/>
            </a:lvl5pPr>
            <a:lvl6pPr marL="2743200" lvl="5" indent="-320039" algn="l" rtl="0">
              <a:lnSpc>
                <a:spcPct val="100000"/>
              </a:lnSpc>
              <a:spcBef>
                <a:spcPts val="360"/>
              </a:spcBef>
              <a:spcAft>
                <a:spcPts val="0"/>
              </a:spcAft>
              <a:buSzPts val="1440"/>
              <a:buChar char="⚫"/>
              <a:defRPr/>
            </a:lvl6pPr>
            <a:lvl7pPr marL="3200400" lvl="6" indent="-320039" algn="l" rtl="0">
              <a:lnSpc>
                <a:spcPct val="100000"/>
              </a:lnSpc>
              <a:spcBef>
                <a:spcPts val="360"/>
              </a:spcBef>
              <a:spcAft>
                <a:spcPts val="0"/>
              </a:spcAft>
              <a:buSzPts val="144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sp>
        <p:nvSpPr>
          <p:cNvPr id="55" name="Google Shape;55;g2e73356b858_0_45"/>
          <p:cNvSpPr txBox="1">
            <a:spLocks noGrp="1"/>
          </p:cNvSpPr>
          <p:nvPr>
            <p:ph type="body" idx="4"/>
          </p:nvPr>
        </p:nvSpPr>
        <p:spPr>
          <a:xfrm>
            <a:off x="4649788" y="1974760"/>
            <a:ext cx="4040100" cy="2795400"/>
          </a:xfrm>
          <a:prstGeom prst="rect">
            <a:avLst/>
          </a:prstGeom>
          <a:noFill/>
          <a:ln>
            <a:noFill/>
          </a:ln>
        </p:spPr>
        <p:txBody>
          <a:bodyPr spcFirstLastPara="1" wrap="square" lIns="91425" tIns="0" rIns="91425" bIns="45700" anchor="t" anchorCtr="0">
            <a:normAutofit/>
          </a:bodyPr>
          <a:lstStyle>
            <a:lvl1pPr marL="457200" lvl="0" indent="-342900" algn="l" rtl="0">
              <a:lnSpc>
                <a:spcPct val="100000"/>
              </a:lnSpc>
              <a:spcBef>
                <a:spcPts val="360"/>
              </a:spcBef>
              <a:spcAft>
                <a:spcPts val="0"/>
              </a:spcAft>
              <a:buClr>
                <a:schemeClr val="dk1"/>
              </a:buClr>
              <a:buSzPts val="1800"/>
              <a:buChar char="•"/>
              <a:defRPr sz="1800"/>
            </a:lvl1pPr>
            <a:lvl2pPr marL="914400" lvl="1" indent="-323850" algn="l" rtl="0">
              <a:lnSpc>
                <a:spcPct val="100000"/>
              </a:lnSpc>
              <a:spcBef>
                <a:spcPts val="300"/>
              </a:spcBef>
              <a:spcAft>
                <a:spcPts val="0"/>
              </a:spcAft>
              <a:buSzPts val="1500"/>
              <a:buFont typeface="Arial"/>
              <a:buChar char="•"/>
              <a:defRPr sz="1500"/>
            </a:lvl2pPr>
            <a:lvl3pPr marL="1371600" lvl="2" indent="-314325" algn="l" rtl="0">
              <a:lnSpc>
                <a:spcPct val="100000"/>
              </a:lnSpc>
              <a:spcBef>
                <a:spcPts val="270"/>
              </a:spcBef>
              <a:spcAft>
                <a:spcPts val="0"/>
              </a:spcAft>
              <a:buSzPts val="1350"/>
              <a:buFont typeface="Arial"/>
              <a:buChar char="•"/>
              <a:defRPr sz="1350"/>
            </a:lvl3pPr>
            <a:lvl4pPr marL="1828800" lvl="3" indent="-304800" algn="l" rtl="0">
              <a:lnSpc>
                <a:spcPct val="100000"/>
              </a:lnSpc>
              <a:spcBef>
                <a:spcPts val="240"/>
              </a:spcBef>
              <a:spcAft>
                <a:spcPts val="0"/>
              </a:spcAft>
              <a:buSzPts val="1200"/>
              <a:buFont typeface="Arial"/>
              <a:buChar char="•"/>
              <a:defRPr sz="1200"/>
            </a:lvl4pPr>
            <a:lvl5pPr marL="2286000" lvl="4" indent="-304800" algn="l" rtl="0">
              <a:lnSpc>
                <a:spcPct val="100000"/>
              </a:lnSpc>
              <a:spcBef>
                <a:spcPts val="240"/>
              </a:spcBef>
              <a:spcAft>
                <a:spcPts val="0"/>
              </a:spcAft>
              <a:buSzPts val="1200"/>
              <a:buFont typeface="Arial"/>
              <a:buChar char="•"/>
              <a:defRPr sz="1200"/>
            </a:lvl5pPr>
            <a:lvl6pPr marL="2743200" lvl="5" indent="-320039" algn="l" rtl="0">
              <a:lnSpc>
                <a:spcPct val="100000"/>
              </a:lnSpc>
              <a:spcBef>
                <a:spcPts val="360"/>
              </a:spcBef>
              <a:spcAft>
                <a:spcPts val="0"/>
              </a:spcAft>
              <a:buSzPts val="1440"/>
              <a:buChar char="⚫"/>
              <a:defRPr/>
            </a:lvl6pPr>
            <a:lvl7pPr marL="3200400" lvl="6" indent="-320039" algn="l" rtl="0">
              <a:lnSpc>
                <a:spcPct val="100000"/>
              </a:lnSpc>
              <a:spcBef>
                <a:spcPts val="360"/>
              </a:spcBef>
              <a:spcAft>
                <a:spcPts val="0"/>
              </a:spcAft>
              <a:buSzPts val="144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pic>
        <p:nvPicPr>
          <p:cNvPr id="56" name="Google Shape;56;g2e73356b858_0_45" descr="A picture containing text, sign, vector graphics&#10;&#10;Description automatically generated"/>
          <p:cNvPicPr preferRelativeResize="0"/>
          <p:nvPr/>
        </p:nvPicPr>
        <p:blipFill rotWithShape="1">
          <a:blip r:embed="rId2">
            <a:alphaModFix/>
          </a:blip>
          <a:srcRect/>
          <a:stretch/>
        </p:blipFill>
        <p:spPr>
          <a:xfrm>
            <a:off x="8112101" y="4099483"/>
            <a:ext cx="901144" cy="873032"/>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trategy v2">
  <p:cSld name="Strategy v2">
    <p:spTree>
      <p:nvGrpSpPr>
        <p:cNvPr id="1" name="Shape 57"/>
        <p:cNvGrpSpPr/>
        <p:nvPr/>
      </p:nvGrpSpPr>
      <p:grpSpPr>
        <a:xfrm>
          <a:off x="0" y="0"/>
          <a:ext cx="0" cy="0"/>
          <a:chOff x="0" y="0"/>
          <a:chExt cx="0" cy="0"/>
        </a:xfrm>
      </p:grpSpPr>
      <p:sp>
        <p:nvSpPr>
          <p:cNvPr id="58" name="Google Shape;58;g2e73356b858_0_52"/>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lvl1pPr lvl="0" algn="l" rtl="0">
              <a:lnSpc>
                <a:spcPct val="100000"/>
              </a:lnSpc>
              <a:spcBef>
                <a:spcPts val="0"/>
              </a:spcBef>
              <a:spcAft>
                <a:spcPts val="0"/>
              </a:spcAft>
              <a:buClr>
                <a:schemeClr val="accent4"/>
              </a:buClr>
              <a:buSzPts val="36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9" name="Google Shape;59;g2e73356b858_0_52"/>
          <p:cNvSpPr txBox="1">
            <a:spLocks noGrp="1"/>
          </p:cNvSpPr>
          <p:nvPr>
            <p:ph type="body" idx="1"/>
          </p:nvPr>
        </p:nvSpPr>
        <p:spPr>
          <a:xfrm>
            <a:off x="457200" y="1305059"/>
            <a:ext cx="3994500" cy="3621000"/>
          </a:xfrm>
          <a:prstGeom prst="rect">
            <a:avLst/>
          </a:prstGeom>
          <a:noFill/>
          <a:ln>
            <a:noFill/>
          </a:ln>
        </p:spPr>
        <p:txBody>
          <a:bodyPr spcFirstLastPara="1" wrap="square" lIns="91400" tIns="91400" rIns="91400" bIns="91400" anchor="t" anchorCtr="0">
            <a:normAutofit/>
          </a:bodyPr>
          <a:lstStyle>
            <a:lvl1pPr marL="457200" lvl="0" indent="-393700" algn="l" rtl="0">
              <a:lnSpc>
                <a:spcPct val="100000"/>
              </a:lnSpc>
              <a:spcBef>
                <a:spcPts val="520"/>
              </a:spcBef>
              <a:spcAft>
                <a:spcPts val="0"/>
              </a:spcAft>
              <a:buClr>
                <a:schemeClr val="dk1"/>
              </a:buClr>
              <a:buSzPts val="2600"/>
              <a:buChar char="•"/>
              <a:defRPr/>
            </a:lvl1pPr>
            <a:lvl2pPr marL="914400" lvl="1" indent="-325755" algn="l" rtl="0">
              <a:lnSpc>
                <a:spcPct val="100000"/>
              </a:lnSpc>
              <a:spcBef>
                <a:spcPts val="360"/>
              </a:spcBef>
              <a:spcAft>
                <a:spcPts val="0"/>
              </a:spcAft>
              <a:buSzPts val="1530"/>
              <a:buChar char="⚫"/>
              <a:defRPr/>
            </a:lvl2pPr>
            <a:lvl3pPr marL="1371600" lvl="2" indent="-298640" algn="l" rtl="0">
              <a:lnSpc>
                <a:spcPct val="100000"/>
              </a:lnSpc>
              <a:spcBef>
                <a:spcPts val="315"/>
              </a:spcBef>
              <a:spcAft>
                <a:spcPts val="0"/>
              </a:spcAft>
              <a:buSzPts val="1103"/>
              <a:buChar char="⚫"/>
              <a:defRPr/>
            </a:lvl3pPr>
            <a:lvl4pPr marL="1828800" lvl="3" indent="-290512" algn="l" rtl="0">
              <a:lnSpc>
                <a:spcPct val="100000"/>
              </a:lnSpc>
              <a:spcBef>
                <a:spcPts val="300"/>
              </a:spcBef>
              <a:spcAft>
                <a:spcPts val="0"/>
              </a:spcAft>
              <a:buSzPts val="975"/>
              <a:buChar char="⚫"/>
              <a:defRPr/>
            </a:lvl4pPr>
            <a:lvl5pPr marL="2286000" lvl="4" indent="-284289" algn="l" rtl="0">
              <a:lnSpc>
                <a:spcPct val="100000"/>
              </a:lnSpc>
              <a:spcBef>
                <a:spcPts val="270"/>
              </a:spcBef>
              <a:spcAft>
                <a:spcPts val="0"/>
              </a:spcAft>
              <a:buSzPts val="877"/>
              <a:buChar char="⚫"/>
              <a:defRPr sz="1350"/>
            </a:lvl5pPr>
            <a:lvl6pPr marL="2743200" lvl="5" indent="-297179" algn="l" rtl="0">
              <a:lnSpc>
                <a:spcPct val="100000"/>
              </a:lnSpc>
              <a:spcBef>
                <a:spcPts val="270"/>
              </a:spcBef>
              <a:spcAft>
                <a:spcPts val="0"/>
              </a:spcAft>
              <a:buSzPts val="1080"/>
              <a:buChar char="⚫"/>
              <a:defRPr sz="1350"/>
            </a:lvl6pPr>
            <a:lvl7pPr marL="3200400" lvl="6" indent="-297179" algn="l" rtl="0">
              <a:lnSpc>
                <a:spcPct val="100000"/>
              </a:lnSpc>
              <a:spcBef>
                <a:spcPts val="270"/>
              </a:spcBef>
              <a:spcAft>
                <a:spcPts val="0"/>
              </a:spcAft>
              <a:buSzPts val="1080"/>
              <a:buChar char="⚫"/>
              <a:defRPr sz="1350"/>
            </a:lvl7pPr>
            <a:lvl8pPr marL="3657600" lvl="7" indent="-314325" algn="l" rtl="0">
              <a:lnSpc>
                <a:spcPct val="100000"/>
              </a:lnSpc>
              <a:spcBef>
                <a:spcPts val="270"/>
              </a:spcBef>
              <a:spcAft>
                <a:spcPts val="0"/>
              </a:spcAft>
              <a:buSzPts val="1350"/>
              <a:buFont typeface="Calibri"/>
              <a:buChar char="•"/>
              <a:defRPr sz="1350"/>
            </a:lvl8pPr>
            <a:lvl9pPr marL="4114800" lvl="8" indent="-314325" algn="l" rtl="0">
              <a:lnSpc>
                <a:spcPct val="100000"/>
              </a:lnSpc>
              <a:spcBef>
                <a:spcPts val="270"/>
              </a:spcBef>
              <a:spcAft>
                <a:spcPts val="0"/>
              </a:spcAft>
              <a:buSzPts val="1350"/>
              <a:buFont typeface="Calibri"/>
              <a:buChar char="•"/>
              <a:defRPr sz="1350"/>
            </a:lvl9pPr>
          </a:lstStyle>
          <a:p>
            <a:endParaRPr/>
          </a:p>
        </p:txBody>
      </p:sp>
      <p:sp>
        <p:nvSpPr>
          <p:cNvPr id="60" name="Google Shape;60;g2e73356b858_0_52"/>
          <p:cNvSpPr>
            <a:spLocks noGrp="1"/>
          </p:cNvSpPr>
          <p:nvPr>
            <p:ph type="pic" idx="2"/>
          </p:nvPr>
        </p:nvSpPr>
        <p:spPr>
          <a:xfrm>
            <a:off x="4692302" y="1305059"/>
            <a:ext cx="3994200" cy="1420800"/>
          </a:xfrm>
          <a:prstGeom prst="rect">
            <a:avLst/>
          </a:prstGeom>
          <a:noFill/>
          <a:ln w="9525" cap="flat" cmpd="sng">
            <a:solidFill>
              <a:srgbClr val="BCD4E9"/>
            </a:solidFill>
            <a:prstDash val="solid"/>
            <a:round/>
            <a:headEnd type="none" w="sm" len="sm"/>
            <a:tailEnd type="none" w="sm" len="sm"/>
          </a:ln>
        </p:spPr>
        <p:txBody>
          <a:bodyPr/>
          <a:lstStyle/>
          <a:p>
            <a:endParaRPr lang="en-US"/>
          </a:p>
        </p:txBody>
      </p:sp>
      <p:pic>
        <p:nvPicPr>
          <p:cNvPr id="61" name="Google Shape;61;g2e73356b858_0_52" descr="A picture containing text, vector graphics&#10;&#10;Description automatically generated"/>
          <p:cNvPicPr preferRelativeResize="0"/>
          <p:nvPr/>
        </p:nvPicPr>
        <p:blipFill rotWithShape="1">
          <a:blip r:embed="rId2">
            <a:alphaModFix/>
          </a:blip>
          <a:srcRect/>
          <a:stretch/>
        </p:blipFill>
        <p:spPr>
          <a:xfrm>
            <a:off x="7781206" y="3769111"/>
            <a:ext cx="1217131" cy="15751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Graphic">
  <p:cSld name="Content with Graphic">
    <p:spTree>
      <p:nvGrpSpPr>
        <p:cNvPr id="1" name="Shape 62"/>
        <p:cNvGrpSpPr/>
        <p:nvPr/>
      </p:nvGrpSpPr>
      <p:grpSpPr>
        <a:xfrm>
          <a:off x="0" y="0"/>
          <a:ext cx="0" cy="0"/>
          <a:chOff x="0" y="0"/>
          <a:chExt cx="0" cy="0"/>
        </a:xfrm>
      </p:grpSpPr>
      <p:sp>
        <p:nvSpPr>
          <p:cNvPr id="63" name="Google Shape;63;g2e73356b858_0_57"/>
          <p:cNvSpPr txBox="1">
            <a:spLocks noGrp="1"/>
          </p:cNvSpPr>
          <p:nvPr>
            <p:ph type="body" idx="1"/>
          </p:nvPr>
        </p:nvSpPr>
        <p:spPr>
          <a:xfrm>
            <a:off x="3581400" y="1330012"/>
            <a:ext cx="5111700" cy="3257400"/>
          </a:xfrm>
          <a:prstGeom prst="rect">
            <a:avLst/>
          </a:prstGeom>
          <a:noFill/>
          <a:ln>
            <a:noFill/>
          </a:ln>
        </p:spPr>
        <p:txBody>
          <a:bodyPr spcFirstLastPara="1" wrap="square" lIns="91425" tIns="0" rIns="91425" bIns="45700" anchor="t" anchorCtr="0">
            <a:normAutofit/>
          </a:bodyPr>
          <a:lstStyle>
            <a:lvl1pPr marL="457200" lvl="0" indent="-228600" algn="l" rtl="0">
              <a:lnSpc>
                <a:spcPct val="100000"/>
              </a:lnSpc>
              <a:spcBef>
                <a:spcPts val="420"/>
              </a:spcBef>
              <a:spcAft>
                <a:spcPts val="0"/>
              </a:spcAft>
              <a:buClr>
                <a:schemeClr val="dk1"/>
              </a:buClr>
              <a:buSzPts val="2100"/>
              <a:buNone/>
              <a:defRPr sz="2100"/>
            </a:lvl1pPr>
            <a:lvl2pPr marL="914400" lvl="1" indent="-333883" algn="l" rtl="0">
              <a:lnSpc>
                <a:spcPct val="100000"/>
              </a:lnSpc>
              <a:spcBef>
                <a:spcPts val="390"/>
              </a:spcBef>
              <a:spcAft>
                <a:spcPts val="0"/>
              </a:spcAft>
              <a:buSzPts val="1658"/>
              <a:buChar char="⚫"/>
              <a:defRPr sz="1950"/>
            </a:lvl2pPr>
            <a:lvl3pPr marL="1371600" lvl="2" indent="-308610" algn="l" rtl="0">
              <a:lnSpc>
                <a:spcPct val="100000"/>
              </a:lnSpc>
              <a:spcBef>
                <a:spcPts val="360"/>
              </a:spcBef>
              <a:spcAft>
                <a:spcPts val="0"/>
              </a:spcAft>
              <a:buSzPts val="1260"/>
              <a:buChar char="⚫"/>
              <a:defRPr sz="1800"/>
            </a:lvl3pPr>
            <a:lvl4pPr marL="1828800" lvl="3" indent="-290512" algn="l" rtl="0">
              <a:lnSpc>
                <a:spcPct val="100000"/>
              </a:lnSpc>
              <a:spcBef>
                <a:spcPts val="300"/>
              </a:spcBef>
              <a:spcAft>
                <a:spcPts val="0"/>
              </a:spcAft>
              <a:buSzPts val="975"/>
              <a:buChar char="⚫"/>
              <a:defRPr sz="1500"/>
            </a:lvl4pPr>
            <a:lvl5pPr marL="2286000" lvl="4" indent="-284289" algn="l" rtl="0">
              <a:lnSpc>
                <a:spcPct val="100000"/>
              </a:lnSpc>
              <a:spcBef>
                <a:spcPts val="270"/>
              </a:spcBef>
              <a:spcAft>
                <a:spcPts val="0"/>
              </a:spcAft>
              <a:buSzPts val="877"/>
              <a:buChar char="⚫"/>
              <a:defRPr sz="1350"/>
            </a:lvl5pPr>
            <a:lvl6pPr marL="2743200" lvl="5" indent="-320039" algn="l" rtl="0">
              <a:lnSpc>
                <a:spcPct val="100000"/>
              </a:lnSpc>
              <a:spcBef>
                <a:spcPts val="360"/>
              </a:spcBef>
              <a:spcAft>
                <a:spcPts val="0"/>
              </a:spcAft>
              <a:buSzPts val="1440"/>
              <a:buChar char="⚫"/>
              <a:defRPr/>
            </a:lvl6pPr>
            <a:lvl7pPr marL="3200400" lvl="6" indent="-320039" algn="l" rtl="0">
              <a:lnSpc>
                <a:spcPct val="100000"/>
              </a:lnSpc>
              <a:spcBef>
                <a:spcPts val="360"/>
              </a:spcBef>
              <a:spcAft>
                <a:spcPts val="0"/>
              </a:spcAft>
              <a:buSzPts val="144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sp>
        <p:nvSpPr>
          <p:cNvPr id="64" name="Google Shape;64;g2e73356b858_0_57"/>
          <p:cNvSpPr txBox="1">
            <a:spLocks noGrp="1"/>
          </p:cNvSpPr>
          <p:nvPr>
            <p:ph type="body" idx="2"/>
          </p:nvPr>
        </p:nvSpPr>
        <p:spPr>
          <a:xfrm>
            <a:off x="450850" y="1330012"/>
            <a:ext cx="3124200" cy="3257400"/>
          </a:xfrm>
          <a:prstGeom prst="rect">
            <a:avLst/>
          </a:prstGeom>
          <a:noFill/>
          <a:ln>
            <a:noFill/>
          </a:ln>
        </p:spPr>
        <p:txBody>
          <a:bodyPr spcFirstLastPara="1" wrap="square" lIns="91425" tIns="0" rIns="91425" bIns="45700" anchor="t" anchorCtr="0">
            <a:normAutofit/>
          </a:bodyPr>
          <a:lstStyle>
            <a:lvl1pPr marL="457200" lvl="0" indent="-342900" algn="l" rtl="0">
              <a:lnSpc>
                <a:spcPct val="100000"/>
              </a:lnSpc>
              <a:spcBef>
                <a:spcPts val="360"/>
              </a:spcBef>
              <a:spcAft>
                <a:spcPts val="0"/>
              </a:spcAft>
              <a:buClr>
                <a:schemeClr val="dk1"/>
              </a:buClr>
              <a:buSzPts val="1800"/>
              <a:buChar char="•"/>
              <a:defRPr sz="1800"/>
            </a:lvl1pPr>
            <a:lvl2pPr marL="914400" lvl="1" indent="-330200" algn="l" rtl="0">
              <a:lnSpc>
                <a:spcPct val="100000"/>
              </a:lnSpc>
              <a:spcBef>
                <a:spcPts val="320"/>
              </a:spcBef>
              <a:spcAft>
                <a:spcPts val="0"/>
              </a:spcAft>
              <a:buSzPts val="1600"/>
              <a:buFont typeface="Arial"/>
              <a:buChar char="•"/>
              <a:defRPr sz="1600"/>
            </a:lvl2pPr>
            <a:lvl3pPr marL="1371600" lvl="2" indent="-317500" algn="l" rtl="0">
              <a:lnSpc>
                <a:spcPct val="100000"/>
              </a:lnSpc>
              <a:spcBef>
                <a:spcPts val="280"/>
              </a:spcBef>
              <a:spcAft>
                <a:spcPts val="0"/>
              </a:spcAft>
              <a:buSzPts val="1400"/>
              <a:buFont typeface="Arial"/>
              <a:buChar char="•"/>
              <a:defRPr sz="1400"/>
            </a:lvl3pPr>
            <a:lvl4pPr marL="1828800" lvl="3" indent="-311150" algn="l" rtl="0">
              <a:lnSpc>
                <a:spcPct val="100000"/>
              </a:lnSpc>
              <a:spcBef>
                <a:spcPts val="260"/>
              </a:spcBef>
              <a:spcAft>
                <a:spcPts val="0"/>
              </a:spcAft>
              <a:buSzPts val="1300"/>
              <a:buFont typeface="Arial"/>
              <a:buChar char="•"/>
              <a:defRPr sz="1300"/>
            </a:lvl4pPr>
            <a:lvl5pPr marL="2286000" lvl="4" indent="-304800" algn="l" rtl="0">
              <a:lnSpc>
                <a:spcPct val="100000"/>
              </a:lnSpc>
              <a:spcBef>
                <a:spcPts val="240"/>
              </a:spcBef>
              <a:spcAft>
                <a:spcPts val="0"/>
              </a:spcAft>
              <a:buSzPts val="1200"/>
              <a:buFont typeface="Arial"/>
              <a:buChar char="•"/>
              <a:defRPr sz="1200"/>
            </a:lvl5pPr>
            <a:lvl6pPr marL="2743200" lvl="5" indent="-320039" algn="l" rtl="0">
              <a:lnSpc>
                <a:spcPct val="100000"/>
              </a:lnSpc>
              <a:spcBef>
                <a:spcPts val="360"/>
              </a:spcBef>
              <a:spcAft>
                <a:spcPts val="0"/>
              </a:spcAft>
              <a:buSzPts val="1440"/>
              <a:buChar char="⚫"/>
              <a:defRPr/>
            </a:lvl6pPr>
            <a:lvl7pPr marL="3200400" lvl="6" indent="-320039" algn="l" rtl="0">
              <a:lnSpc>
                <a:spcPct val="100000"/>
              </a:lnSpc>
              <a:spcBef>
                <a:spcPts val="360"/>
              </a:spcBef>
              <a:spcAft>
                <a:spcPts val="0"/>
              </a:spcAft>
              <a:buSzPts val="144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sp>
        <p:nvSpPr>
          <p:cNvPr id="65" name="Google Shape;65;g2e73356b858_0_57"/>
          <p:cNvSpPr txBox="1">
            <a:spLocks noGrp="1"/>
          </p:cNvSpPr>
          <p:nvPr>
            <p:ph type="title"/>
          </p:nvPr>
        </p:nvSpPr>
        <p:spPr>
          <a:xfrm>
            <a:off x="457200" y="307247"/>
            <a:ext cx="8229600" cy="857400"/>
          </a:xfrm>
          <a:prstGeom prst="rect">
            <a:avLst/>
          </a:prstGeom>
          <a:noFill/>
          <a:ln>
            <a:noFill/>
          </a:ln>
        </p:spPr>
        <p:txBody>
          <a:bodyPr spcFirstLastPara="1" wrap="square" lIns="0" tIns="45700" rIns="0" bIns="0" anchor="b" anchorCtr="0">
            <a:normAutofit/>
          </a:bodyPr>
          <a:lstStyle>
            <a:lvl1pPr lvl="0" algn="l" rtl="0">
              <a:lnSpc>
                <a:spcPct val="100000"/>
              </a:lnSpc>
              <a:spcBef>
                <a:spcPts val="0"/>
              </a:spcBef>
              <a:spcAft>
                <a:spcPts val="0"/>
              </a:spcAft>
              <a:buClr>
                <a:schemeClr val="accent4"/>
              </a:buClr>
              <a:buSzPts val="3600"/>
              <a:buFont typeface="Calibri"/>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66" name="Google Shape;66;g2e73356b858_0_57" descr="A picture containing text, vector graphics&#10;&#10;Description automatically generated"/>
          <p:cNvPicPr preferRelativeResize="0"/>
          <p:nvPr/>
        </p:nvPicPr>
        <p:blipFill rotWithShape="1">
          <a:blip r:embed="rId2">
            <a:alphaModFix/>
          </a:blip>
          <a:srcRect/>
          <a:stretch/>
        </p:blipFill>
        <p:spPr>
          <a:xfrm>
            <a:off x="7781206" y="3769111"/>
            <a:ext cx="1217131" cy="15751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Layout">
  <p:cSld name="One Column Layout">
    <p:bg>
      <p:bgPr>
        <a:solidFill>
          <a:schemeClr val="lt1"/>
        </a:solidFill>
        <a:effectLst/>
      </p:bgPr>
    </p:bg>
    <p:spTree>
      <p:nvGrpSpPr>
        <p:cNvPr id="1" name="Shape 18"/>
        <p:cNvGrpSpPr/>
        <p:nvPr/>
      </p:nvGrpSpPr>
      <p:grpSpPr>
        <a:xfrm>
          <a:off x="0" y="0"/>
          <a:ext cx="0" cy="0"/>
          <a:chOff x="0" y="0"/>
          <a:chExt cx="0" cy="0"/>
        </a:xfrm>
      </p:grpSpPr>
      <p:pic>
        <p:nvPicPr>
          <p:cNvPr id="19" name="Google Shape;19;p5" title="k20center-logo-variations_K20 - Bug Color.png"/>
          <p:cNvPicPr preferRelativeResize="0"/>
          <p:nvPr/>
        </p:nvPicPr>
        <p:blipFill>
          <a:blip r:embed="rId2">
            <a:alphaModFix/>
          </a:blip>
          <a:stretch>
            <a:fillRect/>
          </a:stretch>
        </p:blipFill>
        <p:spPr>
          <a:xfrm>
            <a:off x="8428800" y="4450850"/>
            <a:ext cx="510701" cy="510702"/>
          </a:xfrm>
          <a:prstGeom prst="rect">
            <a:avLst/>
          </a:prstGeom>
          <a:noFill/>
          <a:ln>
            <a:noFill/>
          </a:ln>
        </p:spPr>
      </p:pic>
      <p:sp>
        <p:nvSpPr>
          <p:cNvPr id="20" name="Google Shape;20;p5"/>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91192A"/>
              </a:buClr>
              <a:buSzPts val="3600"/>
              <a:buFont typeface="Calibri"/>
              <a:buNone/>
              <a:defRPr sz="3600">
                <a:solidFill>
                  <a:srgbClr val="91192A"/>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endParaRPr/>
          </a:p>
        </p:txBody>
      </p:sp>
      <p:sp>
        <p:nvSpPr>
          <p:cNvPr id="21" name="Google Shape;21;p5"/>
          <p:cNvSpPr txBox="1">
            <a:spLocks noGrp="1"/>
          </p:cNvSpPr>
          <p:nvPr>
            <p:ph type="body" idx="1"/>
          </p:nvPr>
        </p:nvSpPr>
        <p:spPr>
          <a:xfrm>
            <a:off x="456300" y="1152475"/>
            <a:ext cx="8225400" cy="3416400"/>
          </a:xfrm>
          <a:prstGeom prst="rect">
            <a:avLst/>
          </a:prstGeom>
        </p:spPr>
        <p:txBody>
          <a:bodyPr spcFirstLastPara="1" wrap="square" lIns="91425" tIns="91425" rIns="91425" bIns="91425" anchor="t" anchorCtr="0">
            <a:normAutofit/>
          </a:bodyPr>
          <a:lstStyle>
            <a:lvl1pPr marL="457200" lvl="0" indent="-393700">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1pPr>
            <a:lvl2pPr marL="914400" lvl="1" indent="-393700">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2pPr>
            <a:lvl3pPr marL="1371600" lvl="2" indent="-393700">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3pPr>
            <a:lvl4pPr marL="1828800" lvl="3" indent="-393700">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4pPr>
            <a:lvl5pPr marL="2286000" lvl="4" indent="-393700">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5pPr>
            <a:lvl6pPr marL="2743200" lvl="5" indent="-393700">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6pPr>
            <a:lvl7pPr marL="3200400" lvl="6" indent="-393700">
              <a:spcBef>
                <a:spcPts val="0"/>
              </a:spcBef>
              <a:spcAft>
                <a:spcPts val="0"/>
              </a:spcAft>
              <a:buClr>
                <a:srgbClr val="91192A"/>
              </a:buClr>
              <a:buSzPts val="2600"/>
              <a:buFont typeface="Calibri"/>
              <a:buChar char="●"/>
              <a:defRPr sz="2600">
                <a:solidFill>
                  <a:schemeClr val="dk1"/>
                </a:solidFill>
                <a:latin typeface="Calibri"/>
                <a:ea typeface="Calibri"/>
                <a:cs typeface="Calibri"/>
                <a:sym typeface="Calibri"/>
              </a:defRPr>
            </a:lvl7pPr>
            <a:lvl8pPr marL="3657600" lvl="7" indent="-393700">
              <a:spcBef>
                <a:spcPts val="0"/>
              </a:spcBef>
              <a:spcAft>
                <a:spcPts val="0"/>
              </a:spcAft>
              <a:buClr>
                <a:srgbClr val="275781"/>
              </a:buClr>
              <a:buSzPts val="2600"/>
              <a:buFont typeface="Calibri"/>
              <a:buChar char="○"/>
              <a:defRPr sz="2600">
                <a:solidFill>
                  <a:schemeClr val="dk1"/>
                </a:solidFill>
                <a:latin typeface="Calibri"/>
                <a:ea typeface="Calibri"/>
                <a:cs typeface="Calibri"/>
                <a:sym typeface="Calibri"/>
              </a:defRPr>
            </a:lvl8pPr>
            <a:lvl9pPr marL="4114800" lvl="8" indent="-393700">
              <a:spcBef>
                <a:spcPts val="0"/>
              </a:spcBef>
              <a:spcAft>
                <a:spcPts val="0"/>
              </a:spcAft>
              <a:buClr>
                <a:srgbClr val="E5BB38"/>
              </a:buClr>
              <a:buSzPts val="2600"/>
              <a:buFont typeface="Calibri"/>
              <a:buChar char="■"/>
              <a:defRPr sz="2600">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706779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bjective/Quote 1" type="secHead">
  <p:cSld name="SECTION_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g2e73356b858_0_6"/>
          <p:cNvSpPr txBox="1">
            <a:spLocks noGrp="1"/>
          </p:cNvSpPr>
          <p:nvPr>
            <p:ph type="title"/>
          </p:nvPr>
        </p:nvSpPr>
        <p:spPr>
          <a:xfrm>
            <a:off x="3192388" y="1852475"/>
            <a:ext cx="55233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000"/>
              <a:buFont typeface="Calibri"/>
              <a:buNone/>
              <a:defRPr sz="5000">
                <a:latin typeface="Calibri"/>
                <a:ea typeface="Calibri"/>
                <a:cs typeface="Calibri"/>
                <a:sym typeface="Calibri"/>
              </a:defRPr>
            </a:lvl1pPr>
            <a:lvl2pPr lvl="1" algn="ctr" rtl="0">
              <a:spcBef>
                <a:spcPts val="0"/>
              </a:spcBef>
              <a:spcAft>
                <a:spcPts val="0"/>
              </a:spcAft>
              <a:buSzPts val="3600"/>
              <a:buFont typeface="Calibri"/>
              <a:buNone/>
              <a:defRPr sz="3600">
                <a:latin typeface="Calibri"/>
                <a:ea typeface="Calibri"/>
                <a:cs typeface="Calibri"/>
                <a:sym typeface="Calibri"/>
              </a:defRPr>
            </a:lvl2pPr>
            <a:lvl3pPr lvl="2" algn="ctr" rtl="0">
              <a:spcBef>
                <a:spcPts val="0"/>
              </a:spcBef>
              <a:spcAft>
                <a:spcPts val="0"/>
              </a:spcAft>
              <a:buSzPts val="3600"/>
              <a:buFont typeface="Calibri"/>
              <a:buNone/>
              <a:defRPr sz="3600">
                <a:latin typeface="Calibri"/>
                <a:ea typeface="Calibri"/>
                <a:cs typeface="Calibri"/>
                <a:sym typeface="Calibri"/>
              </a:defRPr>
            </a:lvl3pPr>
            <a:lvl4pPr lvl="3" algn="ctr" rtl="0">
              <a:spcBef>
                <a:spcPts val="0"/>
              </a:spcBef>
              <a:spcAft>
                <a:spcPts val="0"/>
              </a:spcAft>
              <a:buSzPts val="3600"/>
              <a:buFont typeface="Calibri"/>
              <a:buNone/>
              <a:defRPr sz="3600">
                <a:latin typeface="Calibri"/>
                <a:ea typeface="Calibri"/>
                <a:cs typeface="Calibri"/>
                <a:sym typeface="Calibri"/>
              </a:defRPr>
            </a:lvl4pPr>
            <a:lvl5pPr lvl="4" algn="ctr" rtl="0">
              <a:spcBef>
                <a:spcPts val="0"/>
              </a:spcBef>
              <a:spcAft>
                <a:spcPts val="0"/>
              </a:spcAft>
              <a:buSzPts val="3600"/>
              <a:buFont typeface="Calibri"/>
              <a:buNone/>
              <a:defRPr sz="3600">
                <a:latin typeface="Calibri"/>
                <a:ea typeface="Calibri"/>
                <a:cs typeface="Calibri"/>
                <a:sym typeface="Calibri"/>
              </a:defRPr>
            </a:lvl5pPr>
            <a:lvl6pPr lvl="5" algn="ctr" rtl="0">
              <a:spcBef>
                <a:spcPts val="0"/>
              </a:spcBef>
              <a:spcAft>
                <a:spcPts val="0"/>
              </a:spcAft>
              <a:buSzPts val="3600"/>
              <a:buFont typeface="Calibri"/>
              <a:buNone/>
              <a:defRPr sz="3600">
                <a:latin typeface="Calibri"/>
                <a:ea typeface="Calibri"/>
                <a:cs typeface="Calibri"/>
                <a:sym typeface="Calibri"/>
              </a:defRPr>
            </a:lvl6pPr>
            <a:lvl7pPr lvl="6" algn="ctr" rtl="0">
              <a:spcBef>
                <a:spcPts val="0"/>
              </a:spcBef>
              <a:spcAft>
                <a:spcPts val="0"/>
              </a:spcAft>
              <a:buSzPts val="3600"/>
              <a:buFont typeface="Calibri"/>
              <a:buNone/>
              <a:defRPr sz="3600">
                <a:latin typeface="Calibri"/>
                <a:ea typeface="Calibri"/>
                <a:cs typeface="Calibri"/>
                <a:sym typeface="Calibri"/>
              </a:defRPr>
            </a:lvl7pPr>
            <a:lvl8pPr lvl="7" algn="ctr" rtl="0">
              <a:spcBef>
                <a:spcPts val="0"/>
              </a:spcBef>
              <a:spcAft>
                <a:spcPts val="0"/>
              </a:spcAft>
              <a:buSzPts val="3600"/>
              <a:buFont typeface="Calibri"/>
              <a:buNone/>
              <a:defRPr sz="3600">
                <a:latin typeface="Calibri"/>
                <a:ea typeface="Calibri"/>
                <a:cs typeface="Calibri"/>
                <a:sym typeface="Calibri"/>
              </a:defRPr>
            </a:lvl8pPr>
            <a:lvl9pPr lvl="8" algn="ctr" rtl="0">
              <a:spcBef>
                <a:spcPts val="0"/>
              </a:spcBef>
              <a:spcAft>
                <a:spcPts val="0"/>
              </a:spcAft>
              <a:buSzPts val="3600"/>
              <a:buFont typeface="Calibri"/>
              <a:buNone/>
              <a:defRPr sz="3600">
                <a:latin typeface="Calibri"/>
                <a:ea typeface="Calibri"/>
                <a:cs typeface="Calibri"/>
                <a:sym typeface="Calibri"/>
              </a:defRPr>
            </a:lvl9pPr>
          </a:lstStyle>
          <a:p>
            <a:endParaRPr/>
          </a:p>
        </p:txBody>
      </p:sp>
      <p:sp>
        <p:nvSpPr>
          <p:cNvPr id="13" name="Google Shape;13;g2e73356b858_0_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g2e73356b858_0_6"/>
          <p:cNvSpPr txBox="1">
            <a:spLocks noGrp="1"/>
          </p:cNvSpPr>
          <p:nvPr>
            <p:ph type="title" idx="2"/>
          </p:nvPr>
        </p:nvSpPr>
        <p:spPr>
          <a:xfrm>
            <a:off x="3192388" y="2694275"/>
            <a:ext cx="55233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600"/>
              <a:buFont typeface="Calibri"/>
              <a:buNone/>
              <a:defRPr sz="2600">
                <a:latin typeface="Calibri"/>
                <a:ea typeface="Calibri"/>
                <a:cs typeface="Calibri"/>
                <a:sym typeface="Calibri"/>
              </a:defRPr>
            </a:lvl1pPr>
            <a:lvl2pPr lvl="1" algn="ctr" rtl="0">
              <a:spcBef>
                <a:spcPts val="0"/>
              </a:spcBef>
              <a:spcAft>
                <a:spcPts val="0"/>
              </a:spcAft>
              <a:buSzPts val="2600"/>
              <a:buFont typeface="Calibri"/>
              <a:buNone/>
              <a:defRPr sz="2600">
                <a:latin typeface="Calibri"/>
                <a:ea typeface="Calibri"/>
                <a:cs typeface="Calibri"/>
                <a:sym typeface="Calibri"/>
              </a:defRPr>
            </a:lvl2pPr>
            <a:lvl3pPr lvl="2" algn="ctr" rtl="0">
              <a:spcBef>
                <a:spcPts val="0"/>
              </a:spcBef>
              <a:spcAft>
                <a:spcPts val="0"/>
              </a:spcAft>
              <a:buSzPts val="2600"/>
              <a:buFont typeface="Calibri"/>
              <a:buNone/>
              <a:defRPr sz="2600">
                <a:latin typeface="Calibri"/>
                <a:ea typeface="Calibri"/>
                <a:cs typeface="Calibri"/>
                <a:sym typeface="Calibri"/>
              </a:defRPr>
            </a:lvl3pPr>
            <a:lvl4pPr lvl="3" algn="ctr" rtl="0">
              <a:spcBef>
                <a:spcPts val="0"/>
              </a:spcBef>
              <a:spcAft>
                <a:spcPts val="0"/>
              </a:spcAft>
              <a:buSzPts val="2600"/>
              <a:buFont typeface="Calibri"/>
              <a:buNone/>
              <a:defRPr sz="2600">
                <a:latin typeface="Calibri"/>
                <a:ea typeface="Calibri"/>
                <a:cs typeface="Calibri"/>
                <a:sym typeface="Calibri"/>
              </a:defRPr>
            </a:lvl4pPr>
            <a:lvl5pPr lvl="4" algn="ctr" rtl="0">
              <a:spcBef>
                <a:spcPts val="0"/>
              </a:spcBef>
              <a:spcAft>
                <a:spcPts val="0"/>
              </a:spcAft>
              <a:buSzPts val="2600"/>
              <a:buFont typeface="Calibri"/>
              <a:buNone/>
              <a:defRPr sz="2600">
                <a:latin typeface="Calibri"/>
                <a:ea typeface="Calibri"/>
                <a:cs typeface="Calibri"/>
                <a:sym typeface="Calibri"/>
              </a:defRPr>
            </a:lvl5pPr>
            <a:lvl6pPr lvl="5" algn="ctr" rtl="0">
              <a:spcBef>
                <a:spcPts val="0"/>
              </a:spcBef>
              <a:spcAft>
                <a:spcPts val="0"/>
              </a:spcAft>
              <a:buSzPts val="2600"/>
              <a:buFont typeface="Calibri"/>
              <a:buNone/>
              <a:defRPr sz="2600">
                <a:latin typeface="Calibri"/>
                <a:ea typeface="Calibri"/>
                <a:cs typeface="Calibri"/>
                <a:sym typeface="Calibri"/>
              </a:defRPr>
            </a:lvl6pPr>
            <a:lvl7pPr lvl="6" algn="ctr" rtl="0">
              <a:spcBef>
                <a:spcPts val="0"/>
              </a:spcBef>
              <a:spcAft>
                <a:spcPts val="0"/>
              </a:spcAft>
              <a:buSzPts val="2600"/>
              <a:buFont typeface="Calibri"/>
              <a:buNone/>
              <a:defRPr sz="2600">
                <a:latin typeface="Calibri"/>
                <a:ea typeface="Calibri"/>
                <a:cs typeface="Calibri"/>
                <a:sym typeface="Calibri"/>
              </a:defRPr>
            </a:lvl7pPr>
            <a:lvl8pPr lvl="7" algn="ctr" rtl="0">
              <a:spcBef>
                <a:spcPts val="0"/>
              </a:spcBef>
              <a:spcAft>
                <a:spcPts val="0"/>
              </a:spcAft>
              <a:buSzPts val="2600"/>
              <a:buFont typeface="Calibri"/>
              <a:buNone/>
              <a:defRPr sz="2600">
                <a:latin typeface="Calibri"/>
                <a:ea typeface="Calibri"/>
                <a:cs typeface="Calibri"/>
                <a:sym typeface="Calibri"/>
              </a:defRPr>
            </a:lvl8pPr>
            <a:lvl9pPr lvl="8" algn="ctr" rtl="0">
              <a:spcBef>
                <a:spcPts val="0"/>
              </a:spcBef>
              <a:spcAft>
                <a:spcPts val="0"/>
              </a:spcAft>
              <a:buSzPts val="2600"/>
              <a:buFont typeface="Calibri"/>
              <a:buNone/>
              <a:defRPr sz="2600">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bjective/Quote 2">
  <p:cSld name="SECTION_HEADER_1">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g2e73356b858_0_10"/>
          <p:cNvSpPr txBox="1">
            <a:spLocks noGrp="1"/>
          </p:cNvSpPr>
          <p:nvPr>
            <p:ph type="title"/>
          </p:nvPr>
        </p:nvSpPr>
        <p:spPr>
          <a:xfrm>
            <a:off x="701550" y="2250050"/>
            <a:ext cx="77409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5000"/>
              <a:buFont typeface="Calibri"/>
              <a:buNone/>
              <a:defRPr sz="5000">
                <a:latin typeface="Calibri"/>
                <a:ea typeface="Calibri"/>
                <a:cs typeface="Calibri"/>
                <a:sym typeface="Calibri"/>
              </a:defRPr>
            </a:lvl1pPr>
            <a:lvl2pPr lvl="1" algn="ctr" rtl="0">
              <a:spcBef>
                <a:spcPts val="0"/>
              </a:spcBef>
              <a:spcAft>
                <a:spcPts val="0"/>
              </a:spcAft>
              <a:buSzPts val="3600"/>
              <a:buFont typeface="Calibri"/>
              <a:buNone/>
              <a:defRPr sz="3600">
                <a:latin typeface="Calibri"/>
                <a:ea typeface="Calibri"/>
                <a:cs typeface="Calibri"/>
                <a:sym typeface="Calibri"/>
              </a:defRPr>
            </a:lvl2pPr>
            <a:lvl3pPr lvl="2" algn="ctr" rtl="0">
              <a:spcBef>
                <a:spcPts val="0"/>
              </a:spcBef>
              <a:spcAft>
                <a:spcPts val="0"/>
              </a:spcAft>
              <a:buSzPts val="3600"/>
              <a:buFont typeface="Calibri"/>
              <a:buNone/>
              <a:defRPr sz="3600">
                <a:latin typeface="Calibri"/>
                <a:ea typeface="Calibri"/>
                <a:cs typeface="Calibri"/>
                <a:sym typeface="Calibri"/>
              </a:defRPr>
            </a:lvl3pPr>
            <a:lvl4pPr lvl="3" algn="ctr" rtl="0">
              <a:spcBef>
                <a:spcPts val="0"/>
              </a:spcBef>
              <a:spcAft>
                <a:spcPts val="0"/>
              </a:spcAft>
              <a:buSzPts val="3600"/>
              <a:buFont typeface="Calibri"/>
              <a:buNone/>
              <a:defRPr sz="3600">
                <a:latin typeface="Calibri"/>
                <a:ea typeface="Calibri"/>
                <a:cs typeface="Calibri"/>
                <a:sym typeface="Calibri"/>
              </a:defRPr>
            </a:lvl4pPr>
            <a:lvl5pPr lvl="4" algn="ctr" rtl="0">
              <a:spcBef>
                <a:spcPts val="0"/>
              </a:spcBef>
              <a:spcAft>
                <a:spcPts val="0"/>
              </a:spcAft>
              <a:buSzPts val="3600"/>
              <a:buFont typeface="Calibri"/>
              <a:buNone/>
              <a:defRPr sz="3600">
                <a:latin typeface="Calibri"/>
                <a:ea typeface="Calibri"/>
                <a:cs typeface="Calibri"/>
                <a:sym typeface="Calibri"/>
              </a:defRPr>
            </a:lvl5pPr>
            <a:lvl6pPr lvl="5" algn="ctr" rtl="0">
              <a:spcBef>
                <a:spcPts val="0"/>
              </a:spcBef>
              <a:spcAft>
                <a:spcPts val="0"/>
              </a:spcAft>
              <a:buSzPts val="3600"/>
              <a:buFont typeface="Calibri"/>
              <a:buNone/>
              <a:defRPr sz="3600">
                <a:latin typeface="Calibri"/>
                <a:ea typeface="Calibri"/>
                <a:cs typeface="Calibri"/>
                <a:sym typeface="Calibri"/>
              </a:defRPr>
            </a:lvl6pPr>
            <a:lvl7pPr lvl="6" algn="ctr" rtl="0">
              <a:spcBef>
                <a:spcPts val="0"/>
              </a:spcBef>
              <a:spcAft>
                <a:spcPts val="0"/>
              </a:spcAft>
              <a:buSzPts val="3600"/>
              <a:buFont typeface="Calibri"/>
              <a:buNone/>
              <a:defRPr sz="3600">
                <a:latin typeface="Calibri"/>
                <a:ea typeface="Calibri"/>
                <a:cs typeface="Calibri"/>
                <a:sym typeface="Calibri"/>
              </a:defRPr>
            </a:lvl7pPr>
            <a:lvl8pPr lvl="7" algn="ctr" rtl="0">
              <a:spcBef>
                <a:spcPts val="0"/>
              </a:spcBef>
              <a:spcAft>
                <a:spcPts val="0"/>
              </a:spcAft>
              <a:buSzPts val="3600"/>
              <a:buFont typeface="Calibri"/>
              <a:buNone/>
              <a:defRPr sz="3600">
                <a:latin typeface="Calibri"/>
                <a:ea typeface="Calibri"/>
                <a:cs typeface="Calibri"/>
                <a:sym typeface="Calibri"/>
              </a:defRPr>
            </a:lvl8pPr>
            <a:lvl9pPr lvl="8" algn="ctr" rtl="0">
              <a:spcBef>
                <a:spcPts val="0"/>
              </a:spcBef>
              <a:spcAft>
                <a:spcPts val="0"/>
              </a:spcAft>
              <a:buSzPts val="3600"/>
              <a:buFont typeface="Calibri"/>
              <a:buNone/>
              <a:defRPr sz="3600">
                <a:latin typeface="Calibri"/>
                <a:ea typeface="Calibri"/>
                <a:cs typeface="Calibri"/>
                <a:sym typeface="Calibri"/>
              </a:defRPr>
            </a:lvl9pPr>
          </a:lstStyle>
          <a:p>
            <a:endParaRPr/>
          </a:p>
        </p:txBody>
      </p:sp>
      <p:sp>
        <p:nvSpPr>
          <p:cNvPr id="17" name="Google Shape;17;g2e73356b858_0_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18" name="Google Shape;18;g2e73356b858_0_10"/>
          <p:cNvSpPr txBox="1">
            <a:spLocks noGrp="1"/>
          </p:cNvSpPr>
          <p:nvPr>
            <p:ph type="title" idx="2"/>
          </p:nvPr>
        </p:nvSpPr>
        <p:spPr>
          <a:xfrm>
            <a:off x="1810350" y="3091850"/>
            <a:ext cx="55233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2600"/>
              <a:buFont typeface="Calibri"/>
              <a:buNone/>
              <a:defRPr sz="2600">
                <a:latin typeface="Calibri"/>
                <a:ea typeface="Calibri"/>
                <a:cs typeface="Calibri"/>
                <a:sym typeface="Calibri"/>
              </a:defRPr>
            </a:lvl1pPr>
            <a:lvl2pPr lvl="1" algn="ctr" rtl="0">
              <a:spcBef>
                <a:spcPts val="0"/>
              </a:spcBef>
              <a:spcAft>
                <a:spcPts val="0"/>
              </a:spcAft>
              <a:buSzPts val="2600"/>
              <a:buFont typeface="Calibri"/>
              <a:buNone/>
              <a:defRPr sz="2600">
                <a:latin typeface="Calibri"/>
                <a:ea typeface="Calibri"/>
                <a:cs typeface="Calibri"/>
                <a:sym typeface="Calibri"/>
              </a:defRPr>
            </a:lvl2pPr>
            <a:lvl3pPr lvl="2" algn="ctr" rtl="0">
              <a:spcBef>
                <a:spcPts val="0"/>
              </a:spcBef>
              <a:spcAft>
                <a:spcPts val="0"/>
              </a:spcAft>
              <a:buSzPts val="2600"/>
              <a:buFont typeface="Calibri"/>
              <a:buNone/>
              <a:defRPr sz="2600">
                <a:latin typeface="Calibri"/>
                <a:ea typeface="Calibri"/>
                <a:cs typeface="Calibri"/>
                <a:sym typeface="Calibri"/>
              </a:defRPr>
            </a:lvl3pPr>
            <a:lvl4pPr lvl="3" algn="ctr" rtl="0">
              <a:spcBef>
                <a:spcPts val="0"/>
              </a:spcBef>
              <a:spcAft>
                <a:spcPts val="0"/>
              </a:spcAft>
              <a:buSzPts val="2600"/>
              <a:buFont typeface="Calibri"/>
              <a:buNone/>
              <a:defRPr sz="2600">
                <a:latin typeface="Calibri"/>
                <a:ea typeface="Calibri"/>
                <a:cs typeface="Calibri"/>
                <a:sym typeface="Calibri"/>
              </a:defRPr>
            </a:lvl4pPr>
            <a:lvl5pPr lvl="4" algn="ctr" rtl="0">
              <a:spcBef>
                <a:spcPts val="0"/>
              </a:spcBef>
              <a:spcAft>
                <a:spcPts val="0"/>
              </a:spcAft>
              <a:buSzPts val="2600"/>
              <a:buFont typeface="Calibri"/>
              <a:buNone/>
              <a:defRPr sz="2600">
                <a:latin typeface="Calibri"/>
                <a:ea typeface="Calibri"/>
                <a:cs typeface="Calibri"/>
                <a:sym typeface="Calibri"/>
              </a:defRPr>
            </a:lvl5pPr>
            <a:lvl6pPr lvl="5" algn="ctr" rtl="0">
              <a:spcBef>
                <a:spcPts val="0"/>
              </a:spcBef>
              <a:spcAft>
                <a:spcPts val="0"/>
              </a:spcAft>
              <a:buSzPts val="2600"/>
              <a:buFont typeface="Calibri"/>
              <a:buNone/>
              <a:defRPr sz="2600">
                <a:latin typeface="Calibri"/>
                <a:ea typeface="Calibri"/>
                <a:cs typeface="Calibri"/>
                <a:sym typeface="Calibri"/>
              </a:defRPr>
            </a:lvl6pPr>
            <a:lvl7pPr lvl="6" algn="ctr" rtl="0">
              <a:spcBef>
                <a:spcPts val="0"/>
              </a:spcBef>
              <a:spcAft>
                <a:spcPts val="0"/>
              </a:spcAft>
              <a:buSzPts val="2600"/>
              <a:buFont typeface="Calibri"/>
              <a:buNone/>
              <a:defRPr sz="2600">
                <a:latin typeface="Calibri"/>
                <a:ea typeface="Calibri"/>
                <a:cs typeface="Calibri"/>
                <a:sym typeface="Calibri"/>
              </a:defRPr>
            </a:lvl7pPr>
            <a:lvl8pPr lvl="7" algn="ctr" rtl="0">
              <a:spcBef>
                <a:spcPts val="0"/>
              </a:spcBef>
              <a:spcAft>
                <a:spcPts val="0"/>
              </a:spcAft>
              <a:buSzPts val="2600"/>
              <a:buFont typeface="Calibri"/>
              <a:buNone/>
              <a:defRPr sz="2600">
                <a:latin typeface="Calibri"/>
                <a:ea typeface="Calibri"/>
                <a:cs typeface="Calibri"/>
                <a:sym typeface="Calibri"/>
              </a:defRPr>
            </a:lvl8pPr>
            <a:lvl9pPr lvl="8" algn="ctr" rtl="0">
              <a:spcBef>
                <a:spcPts val="0"/>
              </a:spcBef>
              <a:spcAft>
                <a:spcPts val="0"/>
              </a:spcAft>
              <a:buSzPts val="2600"/>
              <a:buFont typeface="Calibri"/>
              <a:buNone/>
              <a:defRPr sz="2600">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blipFill>
          <a:blip r:embed="rId2">
            <a:alphaModFix/>
          </a:blip>
          <a:stretch>
            <a:fillRect/>
          </a:stretch>
        </a:blipFill>
        <a:effectLst/>
      </p:bgPr>
    </p:bg>
    <p:spTree>
      <p:nvGrpSpPr>
        <p:cNvPr id="1" name="Shape 19"/>
        <p:cNvGrpSpPr/>
        <p:nvPr/>
      </p:nvGrpSpPr>
      <p:grpSpPr>
        <a:xfrm>
          <a:off x="0" y="0"/>
          <a:ext cx="0" cy="0"/>
          <a:chOff x="0" y="0"/>
          <a:chExt cx="0" cy="0"/>
        </a:xfrm>
      </p:grpSpPr>
      <p:sp>
        <p:nvSpPr>
          <p:cNvPr id="20" name="Google Shape;20;g2e73356b858_0_14"/>
          <p:cNvSpPr txBox="1">
            <a:spLocks noGrp="1"/>
          </p:cNvSpPr>
          <p:nvPr>
            <p:ph type="title"/>
          </p:nvPr>
        </p:nvSpPr>
        <p:spPr>
          <a:xfrm>
            <a:off x="760050" y="445025"/>
            <a:ext cx="80724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3600"/>
              <a:buFont typeface="Calibri"/>
              <a:buNone/>
              <a:defRPr sz="36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1" name="Google Shape;21;g2e73356b858_0_14"/>
          <p:cNvSpPr txBox="1">
            <a:spLocks noGrp="1"/>
          </p:cNvSpPr>
          <p:nvPr>
            <p:ph type="body" idx="1"/>
          </p:nvPr>
        </p:nvSpPr>
        <p:spPr>
          <a:xfrm>
            <a:off x="760050" y="1152475"/>
            <a:ext cx="8072400" cy="3416400"/>
          </a:xfrm>
          <a:prstGeom prst="rect">
            <a:avLst/>
          </a:prstGeom>
        </p:spPr>
        <p:txBody>
          <a:bodyPr spcFirstLastPara="1" wrap="square" lIns="91425" tIns="91425" rIns="91425" bIns="91425" anchor="t" anchorCtr="0">
            <a:normAutofit/>
          </a:bodyPr>
          <a:lstStyle>
            <a:lvl1pPr marL="457200" lvl="0"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1pPr>
            <a:lvl2pPr marL="914400" lvl="1"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2pPr>
            <a:lvl3pPr marL="1371600" lvl="2"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3pPr>
            <a:lvl4pPr marL="1828800" lvl="3"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4pPr>
            <a:lvl5pPr marL="2286000" lvl="4"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5pPr>
            <a:lvl6pPr marL="2743200" lvl="5"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6pPr>
            <a:lvl7pPr marL="3200400" lvl="6"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7pPr>
            <a:lvl8pPr marL="3657600" lvl="7"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8pPr>
            <a:lvl9pPr marL="4114800" lvl="8"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9pPr>
          </a:lstStyle>
          <a:p>
            <a:endParaRPr/>
          </a:p>
        </p:txBody>
      </p:sp>
      <p:sp>
        <p:nvSpPr>
          <p:cNvPr id="22" name="Google Shape;22;g2e73356b858_0_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1">
  <p:cSld name="TITLE_AND_BODY_1">
    <p:bg>
      <p:bgPr>
        <a:blipFill>
          <a:blip r:embed="rId2">
            <a:alphaModFix/>
          </a:blip>
          <a:stretch>
            <a:fillRect/>
          </a:stretch>
        </a:blipFill>
        <a:effectLst/>
      </p:bgPr>
    </p:bg>
    <p:spTree>
      <p:nvGrpSpPr>
        <p:cNvPr id="1" name="Shape 23"/>
        <p:cNvGrpSpPr/>
        <p:nvPr/>
      </p:nvGrpSpPr>
      <p:grpSpPr>
        <a:xfrm>
          <a:off x="0" y="0"/>
          <a:ext cx="0" cy="0"/>
          <a:chOff x="0" y="0"/>
          <a:chExt cx="0" cy="0"/>
        </a:xfrm>
      </p:grpSpPr>
      <p:sp>
        <p:nvSpPr>
          <p:cNvPr id="24" name="Google Shape;24;g2e73356b858_0_18"/>
          <p:cNvSpPr txBox="1">
            <a:spLocks noGrp="1"/>
          </p:cNvSpPr>
          <p:nvPr>
            <p:ph type="title"/>
          </p:nvPr>
        </p:nvSpPr>
        <p:spPr>
          <a:xfrm>
            <a:off x="760050" y="445025"/>
            <a:ext cx="80724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3600"/>
              <a:buFont typeface="Calibri"/>
              <a:buNone/>
              <a:defRPr sz="36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5" name="Google Shape;25;g2e73356b858_0_18"/>
          <p:cNvSpPr txBox="1">
            <a:spLocks noGrp="1"/>
          </p:cNvSpPr>
          <p:nvPr>
            <p:ph type="body" idx="1"/>
          </p:nvPr>
        </p:nvSpPr>
        <p:spPr>
          <a:xfrm>
            <a:off x="760050" y="1152475"/>
            <a:ext cx="4291500" cy="3416400"/>
          </a:xfrm>
          <a:prstGeom prst="rect">
            <a:avLst/>
          </a:prstGeom>
        </p:spPr>
        <p:txBody>
          <a:bodyPr spcFirstLastPara="1" wrap="square" lIns="91425" tIns="91425" rIns="91425" bIns="91425" anchor="t" anchorCtr="0">
            <a:normAutofit/>
          </a:bodyPr>
          <a:lstStyle>
            <a:lvl1pPr marL="457200" lvl="0"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1pPr>
            <a:lvl2pPr marL="914400" lvl="1"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2pPr>
            <a:lvl3pPr marL="1371600" lvl="2"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3pPr>
            <a:lvl4pPr marL="1828800" lvl="3"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4pPr>
            <a:lvl5pPr marL="2286000" lvl="4"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5pPr>
            <a:lvl6pPr marL="2743200" lvl="5"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6pPr>
            <a:lvl7pPr marL="3200400" lvl="6"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7pPr>
            <a:lvl8pPr marL="3657600" lvl="7"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8pPr>
            <a:lvl9pPr marL="4114800" lvl="8"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9pPr>
          </a:lstStyle>
          <a:p>
            <a:endParaRPr/>
          </a:p>
        </p:txBody>
      </p:sp>
      <p:sp>
        <p:nvSpPr>
          <p:cNvPr id="26" name="Google Shape;26;g2e73356b858_0_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
        <p:nvSpPr>
          <p:cNvPr id="27" name="Google Shape;27;g2e73356b858_0_18"/>
          <p:cNvSpPr txBox="1">
            <a:spLocks noGrp="1"/>
          </p:cNvSpPr>
          <p:nvPr>
            <p:ph type="body" idx="2"/>
          </p:nvPr>
        </p:nvSpPr>
        <p:spPr>
          <a:xfrm>
            <a:off x="4326850" y="1152475"/>
            <a:ext cx="4291500" cy="3416400"/>
          </a:xfrm>
          <a:prstGeom prst="rect">
            <a:avLst/>
          </a:prstGeom>
        </p:spPr>
        <p:txBody>
          <a:bodyPr spcFirstLastPara="1" wrap="square" lIns="91425" tIns="91425" rIns="91425" bIns="91425" anchor="t" anchorCtr="0">
            <a:normAutofit/>
          </a:bodyPr>
          <a:lstStyle>
            <a:lvl1pPr marL="457200" lvl="0"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1pPr>
            <a:lvl2pPr marL="914400" lvl="1"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2pPr>
            <a:lvl3pPr marL="1371600" lvl="2"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3pPr>
            <a:lvl4pPr marL="1828800" lvl="3"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4pPr>
            <a:lvl5pPr marL="2286000" lvl="4"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5pPr>
            <a:lvl6pPr marL="2743200" lvl="5"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6pPr>
            <a:lvl7pPr marL="3200400" lvl="6"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7pPr>
            <a:lvl8pPr marL="3657600" lvl="7"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8pPr>
            <a:lvl9pPr marL="4114800" lvl="8" indent="-393700" rtl="0">
              <a:spcBef>
                <a:spcPts val="0"/>
              </a:spcBef>
              <a:spcAft>
                <a:spcPts val="0"/>
              </a:spcAft>
              <a:buClr>
                <a:schemeClr val="dk1"/>
              </a:buClr>
              <a:buSzPts val="2600"/>
              <a:buFont typeface="Calibri"/>
              <a:buChar char="■"/>
              <a:defRPr sz="2600">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1 1">
  <p:cSld name="TITLE_AND_BODY_1_1">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g2e73356b858_0_23"/>
          <p:cNvSpPr txBox="1">
            <a:spLocks noGrp="1"/>
          </p:cNvSpPr>
          <p:nvPr>
            <p:ph type="title"/>
          </p:nvPr>
        </p:nvSpPr>
        <p:spPr>
          <a:xfrm>
            <a:off x="760050" y="445025"/>
            <a:ext cx="8072400" cy="572700"/>
          </a:xfrm>
          <a:prstGeom prst="rect">
            <a:avLst/>
          </a:prstGeom>
        </p:spPr>
        <p:txBody>
          <a:bodyPr spcFirstLastPara="1" wrap="square" lIns="91425" tIns="91425" rIns="91425" bIns="91425" anchor="t" anchorCtr="0">
            <a:normAutofit/>
          </a:bodyPr>
          <a:lstStyle>
            <a:lvl1pPr lvl="0" rtl="0">
              <a:spcBef>
                <a:spcPts val="0"/>
              </a:spcBef>
              <a:spcAft>
                <a:spcPts val="0"/>
              </a:spcAft>
              <a:buSzPts val="3600"/>
              <a:buFont typeface="Calibri"/>
              <a:buNone/>
              <a:defRPr sz="3600">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0" name="Google Shape;30;g2e73356b858_0_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ARN Logo" type="blank">
  <p:cSld name="BLANK">
    <p:spTree>
      <p:nvGrpSpPr>
        <p:cNvPr id="1" name="Shape 31"/>
        <p:cNvGrpSpPr/>
        <p:nvPr/>
      </p:nvGrpSpPr>
      <p:grpSpPr>
        <a:xfrm>
          <a:off x="0" y="0"/>
          <a:ext cx="0" cy="0"/>
          <a:chOff x="0" y="0"/>
          <a:chExt cx="0" cy="0"/>
        </a:xfrm>
      </p:grpSpPr>
      <p:pic>
        <p:nvPicPr>
          <p:cNvPr id="32" name="Google Shape;32;g2e73356b858_0_26" descr="A picture containing text, vector graphics&#10;&#10;Description automatically generated"/>
          <p:cNvPicPr preferRelativeResize="0"/>
          <p:nvPr/>
        </p:nvPicPr>
        <p:blipFill rotWithShape="1">
          <a:blip r:embed="rId2">
            <a:alphaModFix/>
          </a:blip>
          <a:srcRect/>
          <a:stretch/>
        </p:blipFill>
        <p:spPr>
          <a:xfrm>
            <a:off x="2584738" y="111512"/>
            <a:ext cx="3974525" cy="51435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_1">
    <p:bg>
      <p:bgPr>
        <a:gradFill>
          <a:gsLst>
            <a:gs pos="0">
              <a:srgbClr val="306797"/>
            </a:gs>
            <a:gs pos="8000">
              <a:srgbClr val="306797"/>
            </a:gs>
            <a:gs pos="48000">
              <a:srgbClr val="235079"/>
            </a:gs>
            <a:gs pos="90000">
              <a:srgbClr val="1C3C58"/>
            </a:gs>
            <a:gs pos="100000">
              <a:srgbClr val="1C3C58"/>
            </a:gs>
          </a:gsLst>
          <a:lin ang="16200038" scaled="0"/>
        </a:gradFill>
        <a:effectLst/>
      </p:bgPr>
    </p:bg>
    <p:spTree>
      <p:nvGrpSpPr>
        <p:cNvPr id="1" name="Shape 33"/>
        <p:cNvGrpSpPr/>
        <p:nvPr/>
      </p:nvGrpSpPr>
      <p:grpSpPr>
        <a:xfrm>
          <a:off x="0" y="0"/>
          <a:ext cx="0" cy="0"/>
          <a:chOff x="0" y="0"/>
          <a:chExt cx="0" cy="0"/>
        </a:xfrm>
      </p:grpSpPr>
      <p:sp>
        <p:nvSpPr>
          <p:cNvPr id="34" name="Google Shape;34;g2e73356b858_0_28"/>
          <p:cNvSpPr txBox="1">
            <a:spLocks noGrp="1"/>
          </p:cNvSpPr>
          <p:nvPr>
            <p:ph type="ctrTitle"/>
          </p:nvPr>
        </p:nvSpPr>
        <p:spPr>
          <a:xfrm>
            <a:off x="644652" y="1007598"/>
            <a:ext cx="7851600" cy="1371600"/>
          </a:xfrm>
          <a:prstGeom prst="rect">
            <a:avLst/>
          </a:prstGeom>
          <a:noFill/>
          <a:ln>
            <a:noFill/>
          </a:ln>
        </p:spPr>
        <p:txBody>
          <a:bodyPr spcFirstLastPara="1" wrap="square" lIns="0" tIns="0" rIns="18275" bIns="0" anchor="b" anchorCtr="0">
            <a:noAutofit/>
          </a:bodyPr>
          <a:lstStyle>
            <a:lvl1pPr lvl="0" algn="l" rtl="0">
              <a:lnSpc>
                <a:spcPct val="100000"/>
              </a:lnSpc>
              <a:spcBef>
                <a:spcPts val="0"/>
              </a:spcBef>
              <a:spcAft>
                <a:spcPts val="0"/>
              </a:spcAft>
              <a:buClr>
                <a:schemeClr val="lt1"/>
              </a:buClr>
              <a:buSzPts val="5000"/>
              <a:buFont typeface="Calibri"/>
              <a:buNone/>
              <a:defRPr sz="5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 name="Google Shape;35;g2e73356b858_0_28"/>
          <p:cNvSpPr txBox="1">
            <a:spLocks noGrp="1"/>
          </p:cNvSpPr>
          <p:nvPr>
            <p:ph type="subTitle" idx="1"/>
          </p:nvPr>
        </p:nvSpPr>
        <p:spPr>
          <a:xfrm>
            <a:off x="644652" y="2400300"/>
            <a:ext cx="7854600" cy="1314300"/>
          </a:xfrm>
          <a:prstGeom prst="rect">
            <a:avLst/>
          </a:prstGeom>
          <a:noFill/>
          <a:ln>
            <a:noFill/>
          </a:ln>
        </p:spPr>
        <p:txBody>
          <a:bodyPr spcFirstLastPara="1" wrap="square" lIns="0" tIns="45700" rIns="18275" bIns="45700" anchor="t" anchorCtr="0">
            <a:normAutofit/>
          </a:bodyPr>
          <a:lstStyle>
            <a:lvl1pPr marR="34288" lvl="0" algn="l" rtl="0">
              <a:lnSpc>
                <a:spcPct val="100000"/>
              </a:lnSpc>
              <a:spcBef>
                <a:spcPts val="520"/>
              </a:spcBef>
              <a:spcAft>
                <a:spcPts val="0"/>
              </a:spcAft>
              <a:buSzPts val="2600"/>
              <a:buNone/>
              <a:defRPr sz="2600">
                <a:solidFill>
                  <a:schemeClr val="lt1"/>
                </a:solidFill>
                <a:latin typeface="Calibri"/>
                <a:ea typeface="Calibri"/>
                <a:cs typeface="Calibri"/>
                <a:sym typeface="Calibri"/>
              </a:defRPr>
            </a:lvl1pPr>
            <a:lvl2pPr lvl="1" algn="ctr" rtl="0">
              <a:lnSpc>
                <a:spcPct val="100000"/>
              </a:lnSpc>
              <a:spcBef>
                <a:spcPts val="360"/>
              </a:spcBef>
              <a:spcAft>
                <a:spcPts val="0"/>
              </a:spcAft>
              <a:buSzPts val="1530"/>
              <a:buNone/>
              <a:defRPr/>
            </a:lvl2pPr>
            <a:lvl3pPr lvl="2" algn="ctr" rtl="0">
              <a:lnSpc>
                <a:spcPct val="100000"/>
              </a:lnSpc>
              <a:spcBef>
                <a:spcPts val="360"/>
              </a:spcBef>
              <a:spcAft>
                <a:spcPts val="0"/>
              </a:spcAft>
              <a:buSzPts val="1260"/>
              <a:buNone/>
              <a:defRPr/>
            </a:lvl3pPr>
            <a:lvl4pPr lvl="3" algn="ctr" rtl="0">
              <a:lnSpc>
                <a:spcPct val="100000"/>
              </a:lnSpc>
              <a:spcBef>
                <a:spcPts val="360"/>
              </a:spcBef>
              <a:spcAft>
                <a:spcPts val="0"/>
              </a:spcAft>
              <a:buSzPts val="1170"/>
              <a:buNone/>
              <a:defRPr/>
            </a:lvl4pPr>
            <a:lvl5pPr lvl="4" algn="ctr" rtl="0">
              <a:lnSpc>
                <a:spcPct val="100000"/>
              </a:lnSpc>
              <a:spcBef>
                <a:spcPts val="360"/>
              </a:spcBef>
              <a:spcAft>
                <a:spcPts val="0"/>
              </a:spcAft>
              <a:buSzPts val="1170"/>
              <a:buNone/>
              <a:defRPr/>
            </a:lvl5pPr>
            <a:lvl6pPr lvl="5" algn="ctr" rtl="0">
              <a:lnSpc>
                <a:spcPct val="100000"/>
              </a:lnSpc>
              <a:spcBef>
                <a:spcPts val="360"/>
              </a:spcBef>
              <a:spcAft>
                <a:spcPts val="0"/>
              </a:spcAft>
              <a:buSzPts val="1440"/>
              <a:buNone/>
              <a:defRPr/>
            </a:lvl6pPr>
            <a:lvl7pPr lvl="6" algn="ctr" rtl="0">
              <a:lnSpc>
                <a:spcPct val="100000"/>
              </a:lnSpc>
              <a:spcBef>
                <a:spcPts val="360"/>
              </a:spcBef>
              <a:spcAft>
                <a:spcPts val="0"/>
              </a:spcAft>
              <a:buSzPts val="1440"/>
              <a:buNone/>
              <a:defRPr/>
            </a:lvl7pPr>
            <a:lvl8pPr lvl="7" algn="ctr" rtl="0">
              <a:lnSpc>
                <a:spcPct val="100000"/>
              </a:lnSpc>
              <a:spcBef>
                <a:spcPts val="360"/>
              </a:spcBef>
              <a:spcAft>
                <a:spcPts val="0"/>
              </a:spcAft>
              <a:buSzPts val="1800"/>
              <a:buNone/>
              <a:defRPr/>
            </a:lvl8pPr>
            <a:lvl9pPr lvl="8" algn="ctr" rtl="0">
              <a:lnSpc>
                <a:spcPct val="100000"/>
              </a:lnSpc>
              <a:spcBef>
                <a:spcPts val="360"/>
              </a:spcBef>
              <a:spcAft>
                <a:spcPts val="0"/>
              </a:spcAft>
              <a:buSzPts val="1800"/>
              <a:buNone/>
              <a:defRPr/>
            </a:lvl9pPr>
          </a:lstStyle>
          <a:p>
            <a:endParaRPr/>
          </a:p>
        </p:txBody>
      </p:sp>
      <p:pic>
        <p:nvPicPr>
          <p:cNvPr id="36" name="Google Shape;36;g2e73356b858_0_28" descr="A picture containing text, vector graphics&#10;&#10;Description automatically generated"/>
          <p:cNvPicPr preferRelativeResize="0"/>
          <p:nvPr/>
        </p:nvPicPr>
        <p:blipFill rotWithShape="1">
          <a:blip r:embed="rId2">
            <a:alphaModFix/>
          </a:blip>
          <a:srcRect/>
          <a:stretch/>
        </p:blipFill>
        <p:spPr>
          <a:xfrm>
            <a:off x="7781206" y="3769111"/>
            <a:ext cx="1217131" cy="15751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p:cSld name="SECTION_HEADER_2">
    <p:bg>
      <p:bgPr>
        <a:gradFill>
          <a:gsLst>
            <a:gs pos="0">
              <a:srgbClr val="EAD67B"/>
            </a:gs>
            <a:gs pos="9000">
              <a:srgbClr val="EAD67B"/>
            </a:gs>
            <a:gs pos="52000">
              <a:srgbClr val="E6CE64"/>
            </a:gs>
            <a:gs pos="95000">
              <a:srgbClr val="CCAC20"/>
            </a:gs>
            <a:gs pos="100000">
              <a:srgbClr val="CCAC20"/>
            </a:gs>
          </a:gsLst>
          <a:lin ang="15960083" scaled="0"/>
        </a:gradFill>
        <a:effectLst/>
      </p:bgPr>
    </p:bg>
    <p:spTree>
      <p:nvGrpSpPr>
        <p:cNvPr id="1" name="Shape 37"/>
        <p:cNvGrpSpPr/>
        <p:nvPr/>
      </p:nvGrpSpPr>
      <p:grpSpPr>
        <a:xfrm>
          <a:off x="0" y="0"/>
          <a:ext cx="0" cy="0"/>
          <a:chOff x="0" y="0"/>
          <a:chExt cx="0" cy="0"/>
        </a:xfrm>
      </p:grpSpPr>
      <p:sp>
        <p:nvSpPr>
          <p:cNvPr id="38" name="Google Shape;38;g2e73356b858_0_32"/>
          <p:cNvSpPr txBox="1">
            <a:spLocks noGrp="1"/>
          </p:cNvSpPr>
          <p:nvPr>
            <p:ph type="title"/>
          </p:nvPr>
        </p:nvSpPr>
        <p:spPr>
          <a:xfrm>
            <a:off x="530352" y="987552"/>
            <a:ext cx="7772400" cy="10218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Clr>
                <a:srgbClr val="FFFFFF"/>
              </a:buClr>
              <a:buSzPts val="5000"/>
              <a:buFont typeface="Calibri"/>
              <a:buNone/>
              <a:defRPr sz="5000" b="0" cap="none">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9" name="Google Shape;39;g2e73356b858_0_32"/>
          <p:cNvSpPr txBox="1">
            <a:spLocks noGrp="1"/>
          </p:cNvSpPr>
          <p:nvPr>
            <p:ph type="body" idx="1"/>
          </p:nvPr>
        </p:nvSpPr>
        <p:spPr>
          <a:xfrm>
            <a:off x="530352" y="2028498"/>
            <a:ext cx="7772400" cy="1132200"/>
          </a:xfrm>
          <a:prstGeom prst="rect">
            <a:avLst/>
          </a:prstGeom>
          <a:noFill/>
          <a:ln>
            <a:noFill/>
          </a:ln>
        </p:spPr>
        <p:txBody>
          <a:bodyPr spcFirstLastPara="1" wrap="square" lIns="45700" tIns="45700" rIns="45700" bIns="45700" anchor="t" anchorCtr="0">
            <a:normAutofit/>
          </a:bodyPr>
          <a:lstStyle>
            <a:lvl1pPr marL="457200" lvl="0" indent="-393700" algn="l" rtl="0">
              <a:lnSpc>
                <a:spcPct val="100000"/>
              </a:lnSpc>
              <a:spcBef>
                <a:spcPts val="520"/>
              </a:spcBef>
              <a:spcAft>
                <a:spcPts val="0"/>
              </a:spcAft>
              <a:buClr>
                <a:schemeClr val="dk1"/>
              </a:buClr>
              <a:buSzPts val="2600"/>
              <a:buFont typeface="Arial"/>
              <a:buChar char="•"/>
              <a:defRPr sz="2600">
                <a:solidFill>
                  <a:schemeClr val="dk1"/>
                </a:solidFill>
              </a:defRPr>
            </a:lvl1pPr>
            <a:lvl2pPr marL="914400" lvl="1" indent="-228600" algn="l" rtl="0">
              <a:lnSpc>
                <a:spcPct val="100000"/>
              </a:lnSpc>
              <a:spcBef>
                <a:spcPts val="270"/>
              </a:spcBef>
              <a:spcAft>
                <a:spcPts val="0"/>
              </a:spcAft>
              <a:buSzPts val="1148"/>
              <a:buNone/>
              <a:defRPr sz="1350">
                <a:solidFill>
                  <a:schemeClr val="lt1"/>
                </a:solidFill>
              </a:defRPr>
            </a:lvl2pPr>
            <a:lvl3pPr marL="1371600" lvl="2" indent="-228600" algn="l" rtl="0">
              <a:lnSpc>
                <a:spcPct val="100000"/>
              </a:lnSpc>
              <a:spcBef>
                <a:spcPts val="240"/>
              </a:spcBef>
              <a:spcAft>
                <a:spcPts val="0"/>
              </a:spcAft>
              <a:buSzPts val="840"/>
              <a:buNone/>
              <a:defRPr sz="1200">
                <a:solidFill>
                  <a:schemeClr val="lt1"/>
                </a:solidFill>
              </a:defRPr>
            </a:lvl3pPr>
            <a:lvl4pPr marL="1828800" lvl="3" indent="-228600" algn="l" rtl="0">
              <a:lnSpc>
                <a:spcPct val="100000"/>
              </a:lnSpc>
              <a:spcBef>
                <a:spcPts val="210"/>
              </a:spcBef>
              <a:spcAft>
                <a:spcPts val="0"/>
              </a:spcAft>
              <a:buSzPts val="683"/>
              <a:buNone/>
              <a:defRPr sz="1050">
                <a:solidFill>
                  <a:schemeClr val="lt1"/>
                </a:solidFill>
              </a:defRPr>
            </a:lvl4pPr>
            <a:lvl5pPr marL="2286000" lvl="4" indent="-228600" algn="l" rtl="0">
              <a:lnSpc>
                <a:spcPct val="100000"/>
              </a:lnSpc>
              <a:spcBef>
                <a:spcPts val="210"/>
              </a:spcBef>
              <a:spcAft>
                <a:spcPts val="0"/>
              </a:spcAft>
              <a:buSzPts val="683"/>
              <a:buNone/>
              <a:defRPr sz="1050">
                <a:solidFill>
                  <a:schemeClr val="lt1"/>
                </a:solidFill>
              </a:defRPr>
            </a:lvl5pPr>
            <a:lvl6pPr marL="2743200" lvl="5" indent="-320039" algn="l" rtl="0">
              <a:lnSpc>
                <a:spcPct val="100000"/>
              </a:lnSpc>
              <a:spcBef>
                <a:spcPts val="360"/>
              </a:spcBef>
              <a:spcAft>
                <a:spcPts val="0"/>
              </a:spcAft>
              <a:buSzPts val="1440"/>
              <a:buChar char="⚫"/>
              <a:defRPr/>
            </a:lvl6pPr>
            <a:lvl7pPr marL="3200400" lvl="6" indent="-320039" algn="l" rtl="0">
              <a:lnSpc>
                <a:spcPct val="100000"/>
              </a:lnSpc>
              <a:spcBef>
                <a:spcPts val="360"/>
              </a:spcBef>
              <a:spcAft>
                <a:spcPts val="0"/>
              </a:spcAft>
              <a:buSzPts val="1440"/>
              <a:buChar char="⚫"/>
              <a:defRPr/>
            </a:lvl7pPr>
            <a:lvl8pPr marL="3657600" lvl="7" indent="-342900" algn="l" rtl="0">
              <a:lnSpc>
                <a:spcPct val="100000"/>
              </a:lnSpc>
              <a:spcBef>
                <a:spcPts val="360"/>
              </a:spcBef>
              <a:spcAft>
                <a:spcPts val="0"/>
              </a:spcAft>
              <a:buSzPts val="1800"/>
              <a:buChar char="•"/>
              <a:defRPr/>
            </a:lvl8pPr>
            <a:lvl9pPr marL="4114800" lvl="8" indent="-342900" algn="l" rtl="0">
              <a:lnSpc>
                <a:spcPct val="100000"/>
              </a:lnSpc>
              <a:spcBef>
                <a:spcPts val="360"/>
              </a:spcBef>
              <a:spcAft>
                <a:spcPts val="0"/>
              </a:spcAft>
              <a:buSzPts val="1800"/>
              <a:buChar char="•"/>
              <a:defRPr/>
            </a:lvl9pPr>
          </a:lstStyle>
          <a:p>
            <a:endParaRPr/>
          </a:p>
        </p:txBody>
      </p:sp>
      <p:pic>
        <p:nvPicPr>
          <p:cNvPr id="40" name="Google Shape;40;g2e73356b858_0_32" descr="A picture containing text, vector graphics&#10;&#10;Description automatically generated"/>
          <p:cNvPicPr preferRelativeResize="0"/>
          <p:nvPr/>
        </p:nvPicPr>
        <p:blipFill rotWithShape="1">
          <a:blip r:embed="rId2">
            <a:alphaModFix/>
          </a:blip>
          <a:srcRect/>
          <a:stretch/>
        </p:blipFill>
        <p:spPr>
          <a:xfrm>
            <a:off x="7781206" y="3769111"/>
            <a:ext cx="1217131" cy="157511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g2e73356b858_0_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g2e73356b858_0_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dk2"/>
              </a:buClr>
              <a:buSzPts val="1800"/>
              <a:buChar char="●"/>
              <a:defRPr sz="1800">
                <a:solidFill>
                  <a:schemeClr val="dk2"/>
                </a:solidFill>
              </a:defRPr>
            </a:lvl1pPr>
            <a:lvl2pPr marL="914400" lvl="1" indent="-317500" rtl="0">
              <a:lnSpc>
                <a:spcPct val="115000"/>
              </a:lnSpc>
              <a:spcBef>
                <a:spcPts val="0"/>
              </a:spcBef>
              <a:spcAft>
                <a:spcPts val="0"/>
              </a:spcAft>
              <a:buClr>
                <a:schemeClr val="dk2"/>
              </a:buClr>
              <a:buSzPts val="1400"/>
              <a:buChar char="○"/>
              <a:defRPr>
                <a:solidFill>
                  <a:schemeClr val="dk2"/>
                </a:solidFill>
              </a:defRPr>
            </a:lvl2pPr>
            <a:lvl3pPr marL="1371600" lvl="2" indent="-317500" rtl="0">
              <a:lnSpc>
                <a:spcPct val="115000"/>
              </a:lnSpc>
              <a:spcBef>
                <a:spcPts val="0"/>
              </a:spcBef>
              <a:spcAft>
                <a:spcPts val="0"/>
              </a:spcAft>
              <a:buClr>
                <a:schemeClr val="dk2"/>
              </a:buClr>
              <a:buSzPts val="1400"/>
              <a:buChar char="■"/>
              <a:defRPr>
                <a:solidFill>
                  <a:schemeClr val="dk2"/>
                </a:solidFill>
              </a:defRPr>
            </a:lvl3pPr>
            <a:lvl4pPr marL="1828800" lvl="3" indent="-317500" rtl="0">
              <a:lnSpc>
                <a:spcPct val="115000"/>
              </a:lnSpc>
              <a:spcBef>
                <a:spcPts val="0"/>
              </a:spcBef>
              <a:spcAft>
                <a:spcPts val="0"/>
              </a:spcAft>
              <a:buClr>
                <a:schemeClr val="dk2"/>
              </a:buClr>
              <a:buSzPts val="1400"/>
              <a:buChar char="●"/>
              <a:defRPr>
                <a:solidFill>
                  <a:schemeClr val="dk2"/>
                </a:solidFill>
              </a:defRPr>
            </a:lvl4pPr>
            <a:lvl5pPr marL="2286000" lvl="4" indent="-317500" rtl="0">
              <a:lnSpc>
                <a:spcPct val="115000"/>
              </a:lnSpc>
              <a:spcBef>
                <a:spcPts val="0"/>
              </a:spcBef>
              <a:spcAft>
                <a:spcPts val="0"/>
              </a:spcAft>
              <a:buClr>
                <a:schemeClr val="dk2"/>
              </a:buClr>
              <a:buSzPts val="1400"/>
              <a:buChar char="○"/>
              <a:defRPr>
                <a:solidFill>
                  <a:schemeClr val="dk2"/>
                </a:solidFill>
              </a:defRPr>
            </a:lvl5pPr>
            <a:lvl6pPr marL="2743200" lvl="5" indent="-317500" rtl="0">
              <a:lnSpc>
                <a:spcPct val="115000"/>
              </a:lnSpc>
              <a:spcBef>
                <a:spcPts val="0"/>
              </a:spcBef>
              <a:spcAft>
                <a:spcPts val="0"/>
              </a:spcAft>
              <a:buClr>
                <a:schemeClr val="dk2"/>
              </a:buClr>
              <a:buSzPts val="1400"/>
              <a:buChar char="■"/>
              <a:defRPr>
                <a:solidFill>
                  <a:schemeClr val="dk2"/>
                </a:solidFill>
              </a:defRPr>
            </a:lvl6pPr>
            <a:lvl7pPr marL="3200400" lvl="6" indent="-317500" rtl="0">
              <a:lnSpc>
                <a:spcPct val="115000"/>
              </a:lnSpc>
              <a:spcBef>
                <a:spcPts val="0"/>
              </a:spcBef>
              <a:spcAft>
                <a:spcPts val="0"/>
              </a:spcAft>
              <a:buClr>
                <a:schemeClr val="dk2"/>
              </a:buClr>
              <a:buSzPts val="1400"/>
              <a:buChar char="●"/>
              <a:defRPr>
                <a:solidFill>
                  <a:schemeClr val="dk2"/>
                </a:solidFill>
              </a:defRPr>
            </a:lvl7pPr>
            <a:lvl8pPr marL="3657600" lvl="7" indent="-317500" rtl="0">
              <a:lnSpc>
                <a:spcPct val="115000"/>
              </a:lnSpc>
              <a:spcBef>
                <a:spcPts val="0"/>
              </a:spcBef>
              <a:spcAft>
                <a:spcPts val="0"/>
              </a:spcAft>
              <a:buClr>
                <a:schemeClr val="dk2"/>
              </a:buClr>
              <a:buSzPts val="1400"/>
              <a:buChar char="○"/>
              <a:defRPr>
                <a:solidFill>
                  <a:schemeClr val="dk2"/>
                </a:solidFill>
              </a:defRPr>
            </a:lvl8pPr>
            <a:lvl9pPr marL="4114800" lvl="8" indent="-317500" rtl="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g2e73356b858_0_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g13c9fefa0fb_0_15"/>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Expecting the Unexpected</a:t>
            </a:r>
            <a:endParaRPr sz="3640"/>
          </a:p>
        </p:txBody>
      </p:sp>
      <p:sp>
        <p:nvSpPr>
          <p:cNvPr id="125" name="Google Shape;125;g13c9fefa0fb_0_15"/>
          <p:cNvSpPr txBox="1">
            <a:spLocks noGrp="1"/>
          </p:cNvSpPr>
          <p:nvPr>
            <p:ph type="body" idx="4294967295"/>
          </p:nvPr>
        </p:nvSpPr>
        <p:spPr>
          <a:xfrm>
            <a:off x="457200" y="1240697"/>
            <a:ext cx="4040100" cy="3529500"/>
          </a:xfrm>
          <a:prstGeom prst="rect">
            <a:avLst/>
          </a:prstGeom>
          <a:noFill/>
          <a:ln>
            <a:noFill/>
          </a:ln>
        </p:spPr>
        <p:txBody>
          <a:bodyPr spcFirstLastPara="1" wrap="square" lIns="91425" tIns="0" rIns="91425" bIns="45700" anchor="t" anchorCtr="0">
            <a:normAutofit/>
          </a:bodyPr>
          <a:lstStyle/>
          <a:p>
            <a:pPr marL="457200" lvl="0" indent="-393700" algn="l" rtl="0">
              <a:lnSpc>
                <a:spcPct val="100000"/>
              </a:lnSpc>
              <a:spcBef>
                <a:spcPts val="360"/>
              </a:spcBef>
              <a:spcAft>
                <a:spcPts val="0"/>
              </a:spcAft>
              <a:buClr>
                <a:srgbClr val="292929"/>
              </a:buClr>
              <a:buSzPts val="2600"/>
              <a:buFont typeface="Calibri"/>
              <a:buChar char="•"/>
            </a:pPr>
            <a:r>
              <a:rPr lang="en-US" sz="2600">
                <a:solidFill>
                  <a:srgbClr val="292929"/>
                </a:solidFill>
                <a:latin typeface="Calibri"/>
                <a:ea typeface="Calibri"/>
                <a:cs typeface="Calibri"/>
                <a:sym typeface="Calibri"/>
              </a:rPr>
              <a:t>Record what you did and how long you did it. </a:t>
            </a:r>
            <a:endParaRPr sz="2600">
              <a:solidFill>
                <a:srgbClr val="292929"/>
              </a:solidFill>
              <a:latin typeface="Calibri"/>
              <a:ea typeface="Calibri"/>
              <a:cs typeface="Calibri"/>
              <a:sym typeface="Calibri"/>
            </a:endParaRPr>
          </a:p>
          <a:p>
            <a:pPr marL="457200" lvl="0" indent="-393700" algn="l" rtl="0">
              <a:lnSpc>
                <a:spcPct val="100000"/>
              </a:lnSpc>
              <a:spcBef>
                <a:spcPts val="360"/>
              </a:spcBef>
              <a:spcAft>
                <a:spcPts val="0"/>
              </a:spcAft>
              <a:buClr>
                <a:srgbClr val="292929"/>
              </a:buClr>
              <a:buSzPts val="2600"/>
              <a:buFont typeface="Calibri"/>
              <a:buChar char="•"/>
            </a:pPr>
            <a:r>
              <a:rPr lang="en-US" sz="2600">
                <a:solidFill>
                  <a:srgbClr val="292929"/>
                </a:solidFill>
                <a:latin typeface="Calibri"/>
                <a:ea typeface="Calibri"/>
                <a:cs typeface="Calibri"/>
                <a:sym typeface="Calibri"/>
              </a:rPr>
              <a:t>Note in the category column if it was fun, school, work, etc.</a:t>
            </a:r>
            <a:endParaRPr sz="2600">
              <a:solidFill>
                <a:srgbClr val="292929"/>
              </a:solidFill>
              <a:latin typeface="Calibri"/>
              <a:ea typeface="Calibri"/>
              <a:cs typeface="Calibri"/>
              <a:sym typeface="Calibri"/>
            </a:endParaRPr>
          </a:p>
          <a:p>
            <a:pPr marL="0" lvl="0" indent="0" algn="l" rtl="0">
              <a:lnSpc>
                <a:spcPct val="100000"/>
              </a:lnSpc>
              <a:spcBef>
                <a:spcPts val="360"/>
              </a:spcBef>
              <a:spcAft>
                <a:spcPts val="0"/>
              </a:spcAft>
              <a:buSzPts val="1800"/>
              <a:buNone/>
            </a:pPr>
            <a:endParaRPr sz="2300"/>
          </a:p>
        </p:txBody>
      </p:sp>
      <p:pic>
        <p:nvPicPr>
          <p:cNvPr id="3" name="Picture 2">
            <a:extLst>
              <a:ext uri="{FF2B5EF4-FFF2-40B4-BE49-F238E27FC236}">
                <a16:creationId xmlns:a16="http://schemas.microsoft.com/office/drawing/2014/main" id="{9A07F5C7-23A8-358B-9FDD-DACD58549EDE}"/>
              </a:ext>
            </a:extLst>
          </p:cNvPr>
          <p:cNvPicPr>
            <a:picLocks noChangeAspect="1"/>
          </p:cNvPicPr>
          <p:nvPr/>
        </p:nvPicPr>
        <p:blipFill>
          <a:blip r:embed="rId3"/>
          <a:stretch>
            <a:fillRect/>
          </a:stretch>
        </p:blipFill>
        <p:spPr>
          <a:xfrm>
            <a:off x="4405500" y="928386"/>
            <a:ext cx="4281300" cy="3529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9"/>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Time Category Totals</a:t>
            </a:r>
            <a:endParaRPr sz="3640"/>
          </a:p>
        </p:txBody>
      </p:sp>
      <p:sp>
        <p:nvSpPr>
          <p:cNvPr id="131" name="Google Shape;131;p9"/>
          <p:cNvSpPr txBox="1">
            <a:spLocks noGrp="1"/>
          </p:cNvSpPr>
          <p:nvPr>
            <p:ph type="body" idx="4294967295"/>
          </p:nvPr>
        </p:nvSpPr>
        <p:spPr>
          <a:xfrm>
            <a:off x="760050" y="1305050"/>
            <a:ext cx="4415700" cy="3621000"/>
          </a:xfrm>
          <a:prstGeom prst="rect">
            <a:avLst/>
          </a:prstGeom>
          <a:noFill/>
          <a:ln>
            <a:noFill/>
          </a:ln>
        </p:spPr>
        <p:txBody>
          <a:bodyPr spcFirstLastPara="1" wrap="square" lIns="91400" tIns="91400" rIns="91400" bIns="91400" anchor="t" anchorCtr="0">
            <a:normAutofit/>
          </a:bodyPr>
          <a:lstStyle/>
          <a:p>
            <a:pPr marL="457200" lvl="0" indent="-393700" algn="l" rtl="0">
              <a:lnSpc>
                <a:spcPct val="100000"/>
              </a:lnSpc>
              <a:spcBef>
                <a:spcPts val="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List all the categories you’ve identified in your time log in the left column. </a:t>
            </a:r>
            <a:endParaRPr sz="2600">
              <a:solidFill>
                <a:schemeClr val="dk1"/>
              </a:solidFill>
              <a:latin typeface="Calibri"/>
              <a:ea typeface="Calibri"/>
              <a:cs typeface="Calibri"/>
              <a:sym typeface="Calibri"/>
            </a:endParaRPr>
          </a:p>
          <a:p>
            <a:pPr marL="457200" lvl="0" indent="-393700" algn="l" rtl="0">
              <a:lnSpc>
                <a:spcPct val="100000"/>
              </a:lnSpc>
              <a:spcBef>
                <a:spcPts val="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Add up the total time spent in that category and type that number into the right column. </a:t>
            </a:r>
            <a:endParaRPr sz="260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5A32F0C8-4B57-3E97-2EDB-DAF200530A0A}"/>
              </a:ext>
            </a:extLst>
          </p:cNvPr>
          <p:cNvPicPr>
            <a:picLocks noChangeAspect="1"/>
          </p:cNvPicPr>
          <p:nvPr/>
        </p:nvPicPr>
        <p:blipFill>
          <a:blip r:embed="rId3"/>
          <a:stretch>
            <a:fillRect/>
          </a:stretch>
        </p:blipFill>
        <p:spPr>
          <a:xfrm>
            <a:off x="5175750" y="1227859"/>
            <a:ext cx="3721214" cy="268778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2" name="Create a pie chart in Google Sheets.mp4">
            <a:hlinkClick r:id="" action="ppaction://media"/>
            <a:extLst>
              <a:ext uri="{FF2B5EF4-FFF2-40B4-BE49-F238E27FC236}">
                <a16:creationId xmlns:a16="http://schemas.microsoft.com/office/drawing/2014/main" id="{524701F0-51BE-37F3-6275-7EA896122E3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35620" y="538046"/>
            <a:ext cx="7230946" cy="40674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4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8"/>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43" name="Google Shape;143;p8"/>
          <p:cNvSpPr txBox="1">
            <a:spLocks noGrp="1"/>
          </p:cNvSpPr>
          <p:nvPr>
            <p:ph type="body" idx="4294967295"/>
          </p:nvPr>
        </p:nvSpPr>
        <p:spPr>
          <a:xfrm>
            <a:off x="474250" y="1330000"/>
            <a:ext cx="3452100" cy="3257700"/>
          </a:xfrm>
          <a:prstGeom prst="rect">
            <a:avLst/>
          </a:prstGeom>
          <a:noFill/>
          <a:ln>
            <a:noFill/>
          </a:ln>
        </p:spPr>
        <p:txBody>
          <a:bodyPr spcFirstLastPara="1" wrap="square" lIns="91400" tIns="91400" rIns="91400" bIns="91400" anchor="t" anchorCtr="0">
            <a:noAutofit/>
          </a:bodyPr>
          <a:lstStyle/>
          <a:p>
            <a:pPr marL="342900" lvl="0" indent="-374650" algn="l" rtl="0">
              <a:lnSpc>
                <a:spcPct val="100000"/>
              </a:lnSpc>
              <a:spcBef>
                <a:spcPts val="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In the document menu bar, go to “Insert.” </a:t>
            </a:r>
            <a:endParaRPr sz="2600">
              <a:solidFill>
                <a:schemeClr val="dk1"/>
              </a:solidFill>
              <a:latin typeface="Calibri"/>
              <a:ea typeface="Calibri"/>
              <a:cs typeface="Calibri"/>
              <a:sym typeface="Calibri"/>
            </a:endParaRPr>
          </a:p>
          <a:p>
            <a:pPr marL="342900" lvl="0" indent="-374650" algn="l" rtl="0">
              <a:lnSpc>
                <a:spcPct val="100000"/>
              </a:lnSpc>
              <a:spcBef>
                <a:spcPts val="6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Select “Chart.” </a:t>
            </a:r>
            <a:endParaRPr sz="2600">
              <a:solidFill>
                <a:schemeClr val="dk1"/>
              </a:solidFill>
              <a:latin typeface="Calibri"/>
              <a:ea typeface="Calibri"/>
              <a:cs typeface="Calibri"/>
              <a:sym typeface="Calibri"/>
            </a:endParaRPr>
          </a:p>
          <a:p>
            <a:pPr marL="342900" lvl="0" indent="-374650" algn="l" rtl="0">
              <a:lnSpc>
                <a:spcPct val="100000"/>
              </a:lnSpc>
              <a:spcBef>
                <a:spcPts val="6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Choose “Pie” from the dropdown menu on the right.</a:t>
            </a:r>
            <a:endParaRPr sz="2600">
              <a:solidFill>
                <a:schemeClr val="dk1"/>
              </a:solidFill>
              <a:latin typeface="Calibri"/>
              <a:ea typeface="Calibri"/>
              <a:cs typeface="Calibri"/>
              <a:sym typeface="Calibri"/>
            </a:endParaRPr>
          </a:p>
        </p:txBody>
      </p:sp>
      <p:pic>
        <p:nvPicPr>
          <p:cNvPr id="144" name="Google Shape;144;p8"/>
          <p:cNvPicPr preferRelativeResize="0"/>
          <p:nvPr/>
        </p:nvPicPr>
        <p:blipFill rotWithShape="1">
          <a:blip r:embed="rId3">
            <a:alphaModFix/>
          </a:blip>
          <a:srcRect/>
          <a:stretch/>
        </p:blipFill>
        <p:spPr>
          <a:xfrm>
            <a:off x="4126175" y="1277275"/>
            <a:ext cx="4706275" cy="27663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g13c9fefa0fb_0_28"/>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50" name="Google Shape;150;g13c9fefa0fb_0_28"/>
          <p:cNvSpPr txBox="1">
            <a:spLocks noGrp="1"/>
          </p:cNvSpPr>
          <p:nvPr>
            <p:ph type="body" idx="4294967295"/>
          </p:nvPr>
        </p:nvSpPr>
        <p:spPr>
          <a:xfrm>
            <a:off x="760050" y="1305050"/>
            <a:ext cx="3691800" cy="3621000"/>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0"/>
              </a:spcBef>
              <a:spcAft>
                <a:spcPts val="0"/>
              </a:spcAft>
              <a:buSzPts val="2600"/>
              <a:buNone/>
            </a:pPr>
            <a:r>
              <a:rPr lang="en-US" sz="2600">
                <a:solidFill>
                  <a:schemeClr val="dk1"/>
                </a:solidFill>
                <a:latin typeface="Calibri"/>
                <a:ea typeface="Calibri"/>
                <a:cs typeface="Calibri"/>
                <a:sym typeface="Calibri"/>
              </a:rPr>
              <a:t>Select all cells of the table above and copy (Ctrl+c).</a:t>
            </a:r>
            <a:endParaRPr sz="2600">
              <a:solidFill>
                <a:schemeClr val="dk1"/>
              </a:solidFill>
              <a:latin typeface="Calibri"/>
              <a:ea typeface="Calibri"/>
              <a:cs typeface="Calibri"/>
              <a:sym typeface="Calibri"/>
            </a:endParaRPr>
          </a:p>
          <a:p>
            <a:pPr marL="457200" lvl="0" indent="0" algn="l" rtl="0">
              <a:lnSpc>
                <a:spcPct val="100000"/>
              </a:lnSpc>
              <a:spcBef>
                <a:spcPts val="0"/>
              </a:spcBef>
              <a:spcAft>
                <a:spcPts val="0"/>
              </a:spcAft>
              <a:buSzPts val="2600"/>
              <a:buNone/>
            </a:pPr>
            <a:endParaRPr sz="2600">
              <a:solidFill>
                <a:schemeClr val="dk1"/>
              </a:solidFill>
              <a:latin typeface="Calibri"/>
              <a:ea typeface="Calibri"/>
              <a:cs typeface="Calibri"/>
              <a:sym typeface="Calibri"/>
            </a:endParaRPr>
          </a:p>
        </p:txBody>
      </p:sp>
      <p:pic>
        <p:nvPicPr>
          <p:cNvPr id="151" name="Google Shape;151;g13c9fefa0fb_0_28"/>
          <p:cNvPicPr preferRelativeResize="0"/>
          <p:nvPr/>
        </p:nvPicPr>
        <p:blipFill rotWithShape="1">
          <a:blip r:embed="rId3">
            <a:alphaModFix/>
          </a:blip>
          <a:srcRect l="4619" r="4619"/>
          <a:stretch/>
        </p:blipFill>
        <p:spPr>
          <a:xfrm>
            <a:off x="4634100" y="1305050"/>
            <a:ext cx="3279476" cy="3279476"/>
          </a:xfrm>
          <a:prstGeom prst="rect">
            <a:avLst/>
          </a:prstGeom>
          <a:noFill/>
          <a:ln w="9525" cap="flat" cmpd="sng">
            <a:solidFill>
              <a:schemeClr val="accent5"/>
            </a:solidFill>
            <a:prstDash val="solid"/>
            <a:round/>
            <a:headEnd type="none" w="sm" len="sm"/>
            <a:tailEnd type="none" w="sm" len="sm"/>
          </a:ln>
          <a:effectLst>
            <a:outerShdw blurRad="57150" dist="19050" dir="5400000" algn="bl" rotWithShape="0">
              <a:srgbClr val="000000">
                <a:alpha val="49803"/>
              </a:srgbClr>
            </a:outerShdw>
          </a:effec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g13c9fefa0fb_0_48"/>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57" name="Google Shape;157;g13c9fefa0fb_0_48"/>
          <p:cNvSpPr txBox="1">
            <a:spLocks noGrp="1"/>
          </p:cNvSpPr>
          <p:nvPr>
            <p:ph type="body" idx="4294967295"/>
          </p:nvPr>
        </p:nvSpPr>
        <p:spPr>
          <a:xfrm>
            <a:off x="760050" y="1330000"/>
            <a:ext cx="3239700" cy="3257700"/>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0"/>
              </a:spcBef>
              <a:spcAft>
                <a:spcPts val="0"/>
              </a:spcAft>
              <a:buSzPts val="2100"/>
              <a:buNone/>
            </a:pPr>
            <a:r>
              <a:rPr lang="en-US" sz="2600">
                <a:solidFill>
                  <a:schemeClr val="dk1"/>
                </a:solidFill>
                <a:latin typeface="Calibri"/>
                <a:ea typeface="Calibri"/>
                <a:cs typeface="Calibri"/>
                <a:sym typeface="Calibri"/>
              </a:rPr>
              <a:t>Click on the link icon in the top right of the pie chart image. Click “open source.”</a:t>
            </a:r>
            <a:endParaRPr sz="2600">
              <a:solidFill>
                <a:schemeClr val="dk1"/>
              </a:solidFill>
              <a:latin typeface="Calibri"/>
              <a:ea typeface="Calibri"/>
              <a:cs typeface="Calibri"/>
              <a:sym typeface="Calibri"/>
            </a:endParaRPr>
          </a:p>
          <a:p>
            <a:pPr marL="457200" lvl="0" indent="0" algn="l" rtl="0">
              <a:lnSpc>
                <a:spcPct val="100000"/>
              </a:lnSpc>
              <a:spcBef>
                <a:spcPts val="0"/>
              </a:spcBef>
              <a:spcAft>
                <a:spcPts val="0"/>
              </a:spcAft>
              <a:buSzPts val="2100"/>
              <a:buNone/>
            </a:pPr>
            <a:endParaRPr/>
          </a:p>
        </p:txBody>
      </p:sp>
      <p:pic>
        <p:nvPicPr>
          <p:cNvPr id="158" name="Google Shape;158;g13c9fefa0fb_0_48"/>
          <p:cNvPicPr preferRelativeResize="0"/>
          <p:nvPr/>
        </p:nvPicPr>
        <p:blipFill rotWithShape="1">
          <a:blip r:embed="rId3">
            <a:alphaModFix/>
          </a:blip>
          <a:srcRect/>
          <a:stretch/>
        </p:blipFill>
        <p:spPr>
          <a:xfrm>
            <a:off x="4205027" y="1330000"/>
            <a:ext cx="4283425" cy="295517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13c9fefa0fb_0_34"/>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Baking a Pie Chart</a:t>
            </a:r>
            <a:endParaRPr sz="3640"/>
          </a:p>
        </p:txBody>
      </p:sp>
      <p:sp>
        <p:nvSpPr>
          <p:cNvPr id="164" name="Google Shape;164;g13c9fefa0fb_0_34"/>
          <p:cNvSpPr txBox="1">
            <a:spLocks noGrp="1"/>
          </p:cNvSpPr>
          <p:nvPr>
            <p:ph type="body" idx="4294967295"/>
          </p:nvPr>
        </p:nvSpPr>
        <p:spPr>
          <a:xfrm>
            <a:off x="760050" y="1305050"/>
            <a:ext cx="4184700" cy="3621000"/>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0"/>
              </a:spcBef>
              <a:spcAft>
                <a:spcPts val="0"/>
              </a:spcAft>
              <a:buSzPts val="2600"/>
              <a:buNone/>
            </a:pPr>
            <a:r>
              <a:rPr lang="en-US" sz="2600">
                <a:solidFill>
                  <a:schemeClr val="dk1"/>
                </a:solidFill>
                <a:latin typeface="Calibri"/>
                <a:ea typeface="Calibri"/>
                <a:cs typeface="Calibri"/>
                <a:sym typeface="Calibri"/>
              </a:rPr>
              <a:t>Paste (Ctrl+v) the contents of your table into the spreadsheet that opens, replacing the default content that was there before. </a:t>
            </a:r>
            <a:endParaRPr sz="2600">
              <a:solidFill>
                <a:schemeClr val="dk1"/>
              </a:solidFill>
              <a:latin typeface="Calibri"/>
              <a:ea typeface="Calibri"/>
              <a:cs typeface="Calibri"/>
              <a:sym typeface="Calibri"/>
            </a:endParaRPr>
          </a:p>
        </p:txBody>
      </p:sp>
      <p:pic>
        <p:nvPicPr>
          <p:cNvPr id="165" name="Google Shape;165;g13c9fefa0fb_0_34"/>
          <p:cNvPicPr preferRelativeResize="0"/>
          <p:nvPr/>
        </p:nvPicPr>
        <p:blipFill rotWithShape="1">
          <a:blip r:embed="rId3">
            <a:alphaModFix/>
          </a:blip>
          <a:srcRect t="9917" b="9908"/>
          <a:stretch/>
        </p:blipFill>
        <p:spPr>
          <a:xfrm>
            <a:off x="5393275" y="1230200"/>
            <a:ext cx="3006225" cy="3006224"/>
          </a:xfrm>
          <a:prstGeom prst="rect">
            <a:avLst/>
          </a:prstGeom>
          <a:noFill/>
          <a:ln w="9525" cap="flat" cmpd="sng">
            <a:solidFill>
              <a:schemeClr val="accent5"/>
            </a:solidFill>
            <a:prstDash val="solid"/>
            <a:round/>
            <a:headEnd type="none" w="sm" len="sm"/>
            <a:tailEnd type="none" w="sm" len="sm"/>
          </a:ln>
          <a:effectLst>
            <a:outerShdw blurRad="57150" dist="19050" dir="5400000" algn="bl" rotWithShape="0">
              <a:srgbClr val="000000">
                <a:alpha val="49803"/>
              </a:srgbClr>
            </a:outerShdw>
          </a:effectLst>
        </p:spPr>
      </p:pic>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13c9fefa0fb_0_40"/>
          <p:cNvSpPr txBox="1">
            <a:spLocks noGrp="1"/>
          </p:cNvSpPr>
          <p:nvPr>
            <p:ph type="body" idx="4294967295"/>
          </p:nvPr>
        </p:nvSpPr>
        <p:spPr>
          <a:xfrm>
            <a:off x="760050" y="1305050"/>
            <a:ext cx="3691800" cy="3621000"/>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0"/>
              </a:spcBef>
              <a:spcAft>
                <a:spcPts val="0"/>
              </a:spcAft>
              <a:buSzPts val="2600"/>
              <a:buNone/>
            </a:pPr>
            <a:r>
              <a:rPr lang="en-US" sz="2600">
                <a:solidFill>
                  <a:schemeClr val="dk1"/>
                </a:solidFill>
                <a:latin typeface="Calibri"/>
                <a:ea typeface="Calibri"/>
                <a:cs typeface="Calibri"/>
                <a:sym typeface="Calibri"/>
              </a:rPr>
              <a:t>Click “update” on the pie chart image below to see your changes on the document.</a:t>
            </a:r>
            <a:endParaRPr sz="2600">
              <a:solidFill>
                <a:schemeClr val="dk1"/>
              </a:solidFill>
              <a:latin typeface="Calibri"/>
              <a:ea typeface="Calibri"/>
              <a:cs typeface="Calibri"/>
              <a:sym typeface="Calibri"/>
            </a:endParaRPr>
          </a:p>
        </p:txBody>
      </p:sp>
      <p:pic>
        <p:nvPicPr>
          <p:cNvPr id="171" name="Google Shape;171;g13c9fefa0fb_0_40"/>
          <p:cNvPicPr preferRelativeResize="0"/>
          <p:nvPr/>
        </p:nvPicPr>
        <p:blipFill rotWithShape="1">
          <a:blip r:embed="rId3">
            <a:alphaModFix/>
          </a:blip>
          <a:srcRect t="7705" b="7704"/>
          <a:stretch/>
        </p:blipFill>
        <p:spPr>
          <a:xfrm>
            <a:off x="4915000" y="1219700"/>
            <a:ext cx="3118950" cy="3118950"/>
          </a:xfrm>
          <a:prstGeom prst="rect">
            <a:avLst/>
          </a:prstGeom>
          <a:noFill/>
          <a:ln w="9525" cap="flat" cmpd="sng">
            <a:solidFill>
              <a:schemeClr val="accent5"/>
            </a:solidFill>
            <a:prstDash val="solid"/>
            <a:round/>
            <a:headEnd type="none" w="sm" len="sm"/>
            <a:tailEnd type="none" w="sm" len="sm"/>
          </a:ln>
          <a:effectLst>
            <a:outerShdw blurRad="57150" dist="19050" dir="5400000" algn="bl" rotWithShape="0">
              <a:srgbClr val="000000">
                <a:alpha val="49803"/>
              </a:srgbClr>
            </a:outerShdw>
          </a:effectLst>
        </p:spPr>
      </p:pic>
      <p:cxnSp>
        <p:nvCxnSpPr>
          <p:cNvPr id="172" name="Google Shape;172;g13c9fefa0fb_0_40"/>
          <p:cNvCxnSpPr/>
          <p:nvPr/>
        </p:nvCxnSpPr>
        <p:spPr>
          <a:xfrm rot="10800000">
            <a:off x="7681100" y="2942600"/>
            <a:ext cx="649500" cy="216600"/>
          </a:xfrm>
          <a:prstGeom prst="straightConnector1">
            <a:avLst/>
          </a:prstGeom>
          <a:noFill/>
          <a:ln w="38100" cap="flat" cmpd="sng">
            <a:solidFill>
              <a:srgbClr val="FF0000"/>
            </a:solidFill>
            <a:prstDash val="solid"/>
            <a:round/>
            <a:headEnd type="none" w="sm" len="sm"/>
            <a:tailEnd type="stealth" w="med" len="med"/>
          </a:ln>
        </p:spPr>
      </p:cxnSp>
      <p:sp>
        <p:nvSpPr>
          <p:cNvPr id="173" name="Google Shape;173;g13c9fefa0fb_0_40"/>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Baking a Pie Chart</a:t>
            </a:r>
            <a:endParaRPr sz="3640"/>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g13c9fefa0fb_0_62"/>
          <p:cNvSpPr txBox="1">
            <a:spLocks noGrp="1"/>
          </p:cNvSpPr>
          <p:nvPr>
            <p:ph type="title"/>
          </p:nvPr>
        </p:nvSpPr>
        <p:spPr>
          <a:xfrm>
            <a:off x="760050" y="445025"/>
            <a:ext cx="8072400" cy="572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3600"/>
              <a:buNone/>
            </a:pPr>
            <a:r>
              <a:rPr lang="en-US"/>
              <a:t>Time for Pie Reflection</a:t>
            </a:r>
            <a:endParaRPr/>
          </a:p>
        </p:txBody>
      </p:sp>
      <p:sp>
        <p:nvSpPr>
          <p:cNvPr id="179" name="Google Shape;179;g13c9fefa0fb_0_62"/>
          <p:cNvSpPr txBox="1">
            <a:spLocks noGrp="1"/>
          </p:cNvSpPr>
          <p:nvPr>
            <p:ph type="body" idx="4294967295"/>
          </p:nvPr>
        </p:nvSpPr>
        <p:spPr>
          <a:xfrm>
            <a:off x="760050" y="1170625"/>
            <a:ext cx="7382100" cy="3360900"/>
          </a:xfrm>
          <a:prstGeom prst="rect">
            <a:avLst/>
          </a:prstGeom>
          <a:noFill/>
          <a:ln>
            <a:noFill/>
          </a:ln>
        </p:spPr>
        <p:txBody>
          <a:bodyPr spcFirstLastPara="1" wrap="square" lIns="68575" tIns="34275" rIns="68575" bIns="34275" anchor="t" anchorCtr="0">
            <a:noAutofit/>
          </a:bodyPr>
          <a:lstStyle/>
          <a:p>
            <a:pPr marL="457200" lvl="0" indent="-393700" algn="l" rtl="0">
              <a:lnSpc>
                <a:spcPct val="100000"/>
              </a:lnSpc>
              <a:spcBef>
                <a:spcPts val="80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Do you feel your pie chart represents how you spend your time? </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0"/>
              </a:spcAft>
              <a:buClr>
                <a:schemeClr val="dk1"/>
              </a:buClr>
              <a:buSzPts val="2600"/>
              <a:buFont typeface="Calibri"/>
              <a:buAutoNum type="arabicPeriod"/>
            </a:pPr>
            <a:r>
              <a:rPr lang="en-US" sz="2600">
                <a:solidFill>
                  <a:schemeClr val="dk1"/>
                </a:solidFill>
                <a:latin typeface="Calibri"/>
                <a:ea typeface="Calibri"/>
                <a:cs typeface="Calibri"/>
                <a:sym typeface="Calibri"/>
              </a:rPr>
              <a:t>Are there things about how you spend your time that you would like to change? </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1000"/>
              </a:spcAft>
              <a:buClr>
                <a:schemeClr val="dk1"/>
              </a:buClr>
              <a:buSzPts val="2600"/>
              <a:buFont typeface="Calibri"/>
              <a:buAutoNum type="arabicPeriod"/>
            </a:pPr>
            <a:r>
              <a:rPr lang="en-US" sz="2600">
                <a:solidFill>
                  <a:schemeClr val="dk1"/>
                </a:solidFill>
                <a:latin typeface="Calibri"/>
                <a:ea typeface="Calibri"/>
                <a:cs typeface="Calibri"/>
                <a:sym typeface="Calibri"/>
              </a:rPr>
              <a:t>Are there things you ought to change to manage your time better?</a:t>
            </a:r>
            <a:endParaRPr sz="2600">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Shape 100"/>
        <p:cNvGrpSpPr/>
        <p:nvPr/>
      </p:nvGrpSpPr>
      <p:grpSpPr>
        <a:xfrm>
          <a:off x="0" y="0"/>
          <a:ext cx="0" cy="0"/>
          <a:chOff x="0" y="0"/>
          <a:chExt cx="0" cy="0"/>
        </a:xfrm>
      </p:grpSpPr>
      <p:sp>
        <p:nvSpPr>
          <p:cNvPr id="101" name="Google Shape;101;p20"/>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chemeClr val="tx1"/>
                </a:solidFill>
              </a:rPr>
              <a:t>Wheel of Time</a:t>
            </a:r>
            <a:endParaRPr dirty="0">
              <a:solidFill>
                <a:schemeClr val="tx1"/>
              </a:solidFill>
            </a:endParaRPr>
          </a:p>
        </p:txBody>
      </p:sp>
      <p:sp>
        <p:nvSpPr>
          <p:cNvPr id="102" name="Google Shape;102;p20"/>
          <p:cNvSpPr txBox="1">
            <a:spLocks noGrp="1"/>
          </p:cNvSpPr>
          <p:nvPr>
            <p:ph type="body" idx="1"/>
          </p:nvPr>
        </p:nvSpPr>
        <p:spPr>
          <a:xfrm>
            <a:off x="456300" y="1309450"/>
            <a:ext cx="3690000" cy="3259500"/>
          </a:xfrm>
          <a:prstGeom prst="rect">
            <a:avLst/>
          </a:prstGeom>
        </p:spPr>
        <p:txBody>
          <a:bodyPr spcFirstLastPara="1" wrap="square" lIns="91425" tIns="91425" rIns="91425" bIns="91425" anchor="t" anchorCtr="0">
            <a:normAutofit/>
          </a:bodyPr>
          <a:lstStyle/>
          <a:p>
            <a:pPr marL="457200" lvl="0" indent="-393700" algn="l" rtl="0">
              <a:lnSpc>
                <a:spcPct val="100000"/>
              </a:lnSpc>
              <a:spcBef>
                <a:spcPts val="360"/>
              </a:spcBef>
              <a:spcAft>
                <a:spcPts val="0"/>
              </a:spcAft>
              <a:buClr>
                <a:schemeClr val="dk1"/>
              </a:buClr>
              <a:buSzPts val="2600"/>
              <a:buFont typeface="Calibri"/>
              <a:buChar char="•"/>
            </a:pPr>
            <a:r>
              <a:rPr lang="en"/>
              <a:t>List your time usage “categories” in relation to your time log entries.</a:t>
            </a:r>
            <a:endParaRPr/>
          </a:p>
        </p:txBody>
      </p:sp>
      <p:pic>
        <p:nvPicPr>
          <p:cNvPr id="103" name="Google Shape;103;p20"/>
          <p:cNvPicPr preferRelativeResize="0"/>
          <p:nvPr/>
        </p:nvPicPr>
        <p:blipFill rotWithShape="1">
          <a:blip r:embed="rId3">
            <a:alphaModFix/>
          </a:blip>
          <a:srcRect l="13274" t="1098" r="14030"/>
          <a:stretch/>
        </p:blipFill>
        <p:spPr>
          <a:xfrm>
            <a:off x="4067575" y="209925"/>
            <a:ext cx="4767350" cy="486447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2"/>
          <p:cNvSpPr txBox="1">
            <a:spLocks noGrp="1"/>
          </p:cNvSpPr>
          <p:nvPr>
            <p:ph type="title"/>
          </p:nvPr>
        </p:nvSpPr>
        <p:spPr>
          <a:xfrm>
            <a:off x="3192388" y="1852475"/>
            <a:ext cx="5523300" cy="841800"/>
          </a:xfrm>
          <a:prstGeom prst="rect">
            <a:avLst/>
          </a:prstGeom>
          <a:noFill/>
          <a:ln>
            <a:noFill/>
          </a:ln>
        </p:spPr>
        <p:txBody>
          <a:bodyPr spcFirstLastPara="1" wrap="square" lIns="0" tIns="0" rIns="18275" bIns="0" anchor="b" anchorCtr="0">
            <a:noAutofit/>
          </a:bodyPr>
          <a:lstStyle/>
          <a:p>
            <a:pPr marL="0" lvl="0" indent="0" algn="l" rtl="0">
              <a:lnSpc>
                <a:spcPct val="100000"/>
              </a:lnSpc>
              <a:spcBef>
                <a:spcPts val="0"/>
              </a:spcBef>
              <a:spcAft>
                <a:spcPts val="0"/>
              </a:spcAft>
              <a:buClr>
                <a:schemeClr val="lt1"/>
              </a:buClr>
              <a:buSzPts val="5000"/>
              <a:buFont typeface="Calibri"/>
              <a:buNone/>
            </a:pPr>
            <a:r>
              <a:rPr lang="en-US"/>
              <a:t>Keeping Track</a:t>
            </a:r>
            <a:endParaRPr/>
          </a:p>
        </p:txBody>
      </p:sp>
      <p:sp>
        <p:nvSpPr>
          <p:cNvPr id="76" name="Google Shape;76;p2"/>
          <p:cNvSpPr txBox="1">
            <a:spLocks noGrp="1"/>
          </p:cNvSpPr>
          <p:nvPr>
            <p:ph type="title" idx="2"/>
          </p:nvPr>
        </p:nvSpPr>
        <p:spPr>
          <a:xfrm>
            <a:off x="3192388" y="2694275"/>
            <a:ext cx="5523300" cy="841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a:t>Time Management 101</a:t>
            </a:r>
            <a:endParaRPr/>
          </a:p>
        </p:txBody>
      </p:sp>
    </p:spTree>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Shape 107"/>
        <p:cNvGrpSpPr/>
        <p:nvPr/>
      </p:nvGrpSpPr>
      <p:grpSpPr>
        <a:xfrm>
          <a:off x="0" y="0"/>
          <a:ext cx="0" cy="0"/>
          <a:chOff x="0" y="0"/>
          <a:chExt cx="0" cy="0"/>
        </a:xfrm>
      </p:grpSpPr>
      <p:sp>
        <p:nvSpPr>
          <p:cNvPr id="108" name="Google Shape;108;p21"/>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chemeClr val="tx1"/>
                </a:solidFill>
              </a:rPr>
              <a:t>Fold the Line</a:t>
            </a:r>
            <a:endParaRPr dirty="0">
              <a:solidFill>
                <a:schemeClr val="tx1"/>
              </a:solidFill>
            </a:endParaRPr>
          </a:p>
        </p:txBody>
      </p:sp>
      <p:sp>
        <p:nvSpPr>
          <p:cNvPr id="109" name="Google Shape;109;p21"/>
          <p:cNvSpPr txBox="1">
            <a:spLocks noGrp="1"/>
          </p:cNvSpPr>
          <p:nvPr>
            <p:ph type="body" idx="1"/>
          </p:nvPr>
        </p:nvSpPr>
        <p:spPr>
          <a:xfrm>
            <a:off x="456300" y="1140900"/>
            <a:ext cx="7897500" cy="3708000"/>
          </a:xfrm>
          <a:prstGeom prst="rect">
            <a:avLst/>
          </a:prstGeom>
        </p:spPr>
        <p:txBody>
          <a:bodyPr spcFirstLastPara="1" wrap="square" lIns="91425" tIns="91425" rIns="91425" bIns="91425" anchor="t" anchorCtr="0">
            <a:normAutofit fontScale="92500" lnSpcReduction="10000"/>
          </a:bodyPr>
          <a:lstStyle/>
          <a:p>
            <a:pPr marL="0" lvl="0" indent="0" algn="ctr" rtl="0">
              <a:spcBef>
                <a:spcPts val="0"/>
              </a:spcBef>
              <a:spcAft>
                <a:spcPts val="0"/>
              </a:spcAft>
              <a:buNone/>
            </a:pPr>
            <a:r>
              <a:rPr lang="en" dirty="0"/>
              <a:t>“How familiar are you with a course syllabus?”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1 = not at all familiar</a:t>
            </a:r>
            <a:endParaRPr dirty="0"/>
          </a:p>
          <a:p>
            <a:pPr marL="0" lvl="0" indent="0" algn="l" rtl="0">
              <a:spcBef>
                <a:spcPts val="0"/>
              </a:spcBef>
              <a:spcAft>
                <a:spcPts val="0"/>
              </a:spcAft>
              <a:buNone/>
            </a:pPr>
            <a:r>
              <a:rPr lang="en" dirty="0"/>
              <a:t>2 = beginner</a:t>
            </a:r>
            <a:endParaRPr dirty="0"/>
          </a:p>
          <a:p>
            <a:pPr marL="0" lvl="0" indent="0" algn="l" rtl="0">
              <a:spcBef>
                <a:spcPts val="0"/>
              </a:spcBef>
              <a:spcAft>
                <a:spcPts val="0"/>
              </a:spcAft>
              <a:buNone/>
            </a:pPr>
            <a:r>
              <a:rPr lang="en" dirty="0"/>
              <a:t>3 = competent</a:t>
            </a:r>
            <a:endParaRPr dirty="0"/>
          </a:p>
          <a:p>
            <a:pPr marL="0" lvl="0" indent="0" algn="l" rtl="0">
              <a:spcBef>
                <a:spcPts val="0"/>
              </a:spcBef>
              <a:spcAft>
                <a:spcPts val="0"/>
              </a:spcAft>
              <a:buNone/>
            </a:pPr>
            <a:r>
              <a:rPr lang="en" dirty="0"/>
              <a:t>4 = knowledgeable</a:t>
            </a:r>
            <a:endParaRPr dirty="0"/>
          </a:p>
          <a:p>
            <a:pPr marL="0" lvl="0" indent="0" algn="l" rtl="0">
              <a:spcBef>
                <a:spcPts val="0"/>
              </a:spcBef>
              <a:spcAft>
                <a:spcPts val="0"/>
              </a:spcAft>
              <a:buNone/>
            </a:pPr>
            <a:r>
              <a:rPr lang="en" dirty="0"/>
              <a:t>5 = expert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Line up with your chosen #.</a:t>
            </a:r>
            <a:endParaRPr dirty="0"/>
          </a:p>
        </p:txBody>
      </p:sp>
      <p:pic>
        <p:nvPicPr>
          <p:cNvPr id="3" name="Picture 2">
            <a:extLst>
              <a:ext uri="{FF2B5EF4-FFF2-40B4-BE49-F238E27FC236}">
                <a16:creationId xmlns:a16="http://schemas.microsoft.com/office/drawing/2014/main" id="{265EC2A4-F699-E2B1-0A7B-FE39442777A4}"/>
              </a:ext>
            </a:extLst>
          </p:cNvPr>
          <p:cNvPicPr>
            <a:picLocks noChangeAspect="1"/>
          </p:cNvPicPr>
          <p:nvPr/>
        </p:nvPicPr>
        <p:blipFill>
          <a:blip r:embed="rId3"/>
          <a:stretch>
            <a:fillRect/>
          </a:stretch>
        </p:blipFill>
        <p:spPr>
          <a:xfrm>
            <a:off x="5467350" y="1724611"/>
            <a:ext cx="2540577" cy="254057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Shape 113"/>
        <p:cNvGrpSpPr/>
        <p:nvPr/>
      </p:nvGrpSpPr>
      <p:grpSpPr>
        <a:xfrm>
          <a:off x="0" y="0"/>
          <a:ext cx="0" cy="0"/>
          <a:chOff x="0" y="0"/>
          <a:chExt cx="0" cy="0"/>
        </a:xfrm>
      </p:grpSpPr>
      <p:sp>
        <p:nvSpPr>
          <p:cNvPr id="114" name="Google Shape;114;p22"/>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chemeClr val="tx1"/>
                </a:solidFill>
              </a:rPr>
              <a:t>Syllabi Review: H-Chart</a:t>
            </a:r>
            <a:endParaRPr dirty="0">
              <a:solidFill>
                <a:schemeClr val="tx1"/>
              </a:solidFill>
            </a:endParaRPr>
          </a:p>
        </p:txBody>
      </p:sp>
      <p:sp>
        <p:nvSpPr>
          <p:cNvPr id="115" name="Google Shape;115;p22"/>
          <p:cNvSpPr txBox="1">
            <a:spLocks noGrp="1"/>
          </p:cNvSpPr>
          <p:nvPr>
            <p:ph type="body" idx="1"/>
          </p:nvPr>
        </p:nvSpPr>
        <p:spPr>
          <a:xfrm>
            <a:off x="456300" y="1309450"/>
            <a:ext cx="7897500" cy="3259500"/>
          </a:xfrm>
          <a:prstGeom prst="rect">
            <a:avLst/>
          </a:prstGeom>
        </p:spPr>
        <p:txBody>
          <a:bodyPr spcFirstLastPara="1" wrap="square" lIns="91425" tIns="91425" rIns="91425" bIns="91425" anchor="t" anchorCtr="0">
            <a:normAutofit lnSpcReduction="10000"/>
          </a:bodyPr>
          <a:lstStyle/>
          <a:p>
            <a:pPr marL="457200" lvl="0" indent="-393700" algn="l" rtl="0">
              <a:spcBef>
                <a:spcPts val="0"/>
              </a:spcBef>
              <a:spcAft>
                <a:spcPts val="0"/>
              </a:spcAft>
              <a:buClr>
                <a:schemeClr val="dk1"/>
              </a:buClr>
              <a:buSzPts val="2600"/>
              <a:buFont typeface="Calibri"/>
              <a:buChar char="•"/>
            </a:pPr>
            <a:r>
              <a:rPr lang="en" dirty="0"/>
              <a:t>Review Syllabi </a:t>
            </a:r>
            <a:endParaRPr dirty="0"/>
          </a:p>
          <a:p>
            <a:pPr marL="457200" lvl="0" indent="-393700" algn="l" rtl="0">
              <a:spcBef>
                <a:spcPts val="0"/>
              </a:spcBef>
              <a:spcAft>
                <a:spcPts val="0"/>
              </a:spcAft>
              <a:buClr>
                <a:schemeClr val="dk1"/>
              </a:buClr>
              <a:buSzPts val="2600"/>
              <a:buFont typeface="Calibri"/>
              <a:buChar char="•"/>
            </a:pPr>
            <a:r>
              <a:rPr lang="en" dirty="0"/>
              <a:t>Complete an H-chart</a:t>
            </a:r>
            <a:endParaRPr dirty="0"/>
          </a:p>
          <a:p>
            <a:pPr marL="1028700" lvl="2" indent="-317500" algn="l" rtl="0">
              <a:spcBef>
                <a:spcPts val="0"/>
              </a:spcBef>
              <a:spcAft>
                <a:spcPts val="0"/>
              </a:spcAft>
              <a:buClr>
                <a:schemeClr val="dk1"/>
              </a:buClr>
              <a:buSzPts val="1400"/>
              <a:buFont typeface="Calibri"/>
              <a:buChar char="■"/>
            </a:pPr>
            <a:r>
              <a:rPr lang="en" dirty="0"/>
              <a:t>Left side – English Comp details</a:t>
            </a:r>
            <a:endParaRPr dirty="0"/>
          </a:p>
          <a:p>
            <a:pPr marL="1028700" lvl="2" indent="-317500" algn="l" rtl="0">
              <a:spcBef>
                <a:spcPts val="0"/>
              </a:spcBef>
              <a:spcAft>
                <a:spcPts val="0"/>
              </a:spcAft>
              <a:buClr>
                <a:schemeClr val="dk2"/>
              </a:buClr>
              <a:buSzPts val="1400"/>
              <a:buFont typeface="Arial"/>
              <a:buChar char="■"/>
            </a:pPr>
            <a:r>
              <a:rPr lang="en" dirty="0"/>
              <a:t>Right side – College Algebra details</a:t>
            </a:r>
            <a:endParaRPr dirty="0"/>
          </a:p>
          <a:p>
            <a:pPr marL="1028700" lvl="2" indent="-317500" algn="l" rtl="0">
              <a:spcBef>
                <a:spcPts val="0"/>
              </a:spcBef>
              <a:spcAft>
                <a:spcPts val="0"/>
              </a:spcAft>
              <a:buClr>
                <a:schemeClr val="dk2"/>
              </a:buClr>
              <a:buSzPts val="1400"/>
              <a:buFont typeface="Arial"/>
              <a:buChar char="■"/>
            </a:pPr>
            <a:r>
              <a:rPr lang="en" dirty="0"/>
              <a:t>Bridge – “</a:t>
            </a:r>
            <a:r>
              <a:rPr lang="en" dirty="0">
                <a:solidFill>
                  <a:srgbClr val="292929"/>
                </a:solidFill>
                <a:highlight>
                  <a:srgbClr val="FFFFFF"/>
                </a:highlight>
              </a:rPr>
              <a:t>What are the expectations of a college course? Be sure to include academics, deadlines, and classroom participation."</a:t>
            </a:r>
            <a:endParaRPr dirty="0"/>
          </a:p>
        </p:txBody>
      </p:sp>
      <p:pic>
        <p:nvPicPr>
          <p:cNvPr id="3" name="Picture 2">
            <a:extLst>
              <a:ext uri="{FF2B5EF4-FFF2-40B4-BE49-F238E27FC236}">
                <a16:creationId xmlns:a16="http://schemas.microsoft.com/office/drawing/2014/main" id="{CAC53F28-B38B-AEF8-3D69-C0B819EEBF7E}"/>
              </a:ext>
            </a:extLst>
          </p:cNvPr>
          <p:cNvPicPr>
            <a:picLocks noChangeAspect="1"/>
          </p:cNvPicPr>
          <p:nvPr/>
        </p:nvPicPr>
        <p:blipFill>
          <a:blip r:embed="rId3"/>
          <a:stretch>
            <a:fillRect/>
          </a:stretch>
        </p:blipFill>
        <p:spPr>
          <a:xfrm>
            <a:off x="5882986" y="246223"/>
            <a:ext cx="2692977" cy="269297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chemeClr val="tx1"/>
                </a:solidFill>
              </a:rPr>
              <a:t>Wheel of Time</a:t>
            </a:r>
            <a:endParaRPr dirty="0">
              <a:solidFill>
                <a:schemeClr val="tx1"/>
              </a:solidFill>
            </a:endParaRPr>
          </a:p>
        </p:txBody>
      </p:sp>
      <p:sp>
        <p:nvSpPr>
          <p:cNvPr id="121" name="Google Shape;121;p23"/>
          <p:cNvSpPr txBox="1">
            <a:spLocks noGrp="1"/>
          </p:cNvSpPr>
          <p:nvPr>
            <p:ph type="body" idx="1"/>
          </p:nvPr>
        </p:nvSpPr>
        <p:spPr>
          <a:xfrm>
            <a:off x="456300" y="1309450"/>
            <a:ext cx="3690000" cy="3259500"/>
          </a:xfrm>
          <a:prstGeom prst="rect">
            <a:avLst/>
          </a:prstGeom>
        </p:spPr>
        <p:txBody>
          <a:bodyPr spcFirstLastPara="1" wrap="square" lIns="91425" tIns="91425" rIns="91425" bIns="91425" anchor="t" anchorCtr="0">
            <a:normAutofit/>
          </a:bodyPr>
          <a:lstStyle/>
          <a:p>
            <a:pPr marL="457200" lvl="0" indent="-393700" algn="l" rtl="0">
              <a:lnSpc>
                <a:spcPct val="100000"/>
              </a:lnSpc>
              <a:spcBef>
                <a:spcPts val="360"/>
              </a:spcBef>
              <a:spcAft>
                <a:spcPts val="0"/>
              </a:spcAft>
              <a:buClr>
                <a:schemeClr val="dk1"/>
              </a:buClr>
              <a:buSzPts val="2600"/>
              <a:buFont typeface="Calibri"/>
              <a:buChar char="•"/>
            </a:pPr>
            <a:r>
              <a:rPr lang="en"/>
              <a:t>Based on your Syllabi review, would you adjust the time in any of your categories?</a:t>
            </a:r>
            <a:endParaRPr/>
          </a:p>
        </p:txBody>
      </p:sp>
      <p:pic>
        <p:nvPicPr>
          <p:cNvPr id="122" name="Google Shape;122;p23"/>
          <p:cNvPicPr preferRelativeResize="0"/>
          <p:nvPr/>
        </p:nvPicPr>
        <p:blipFill rotWithShape="1">
          <a:blip r:embed="rId3">
            <a:alphaModFix/>
          </a:blip>
          <a:srcRect l="13274" t="1098" r="14030"/>
          <a:stretch/>
        </p:blipFill>
        <p:spPr>
          <a:xfrm>
            <a:off x="4067575" y="209925"/>
            <a:ext cx="4767350" cy="48644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456175" y="445025"/>
            <a:ext cx="82254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solidFill>
                  <a:schemeClr val="tx1"/>
                </a:solidFill>
              </a:rPr>
              <a:t>Time for Pie Reflection</a:t>
            </a:r>
            <a:endParaRPr dirty="0">
              <a:solidFill>
                <a:schemeClr val="tx1"/>
              </a:solidFill>
            </a:endParaRPr>
          </a:p>
        </p:txBody>
      </p:sp>
      <p:sp>
        <p:nvSpPr>
          <p:cNvPr id="128" name="Google Shape;128;p24"/>
          <p:cNvSpPr txBox="1">
            <a:spLocks noGrp="1"/>
          </p:cNvSpPr>
          <p:nvPr>
            <p:ph type="body" idx="1"/>
          </p:nvPr>
        </p:nvSpPr>
        <p:spPr>
          <a:xfrm>
            <a:off x="456300" y="1309450"/>
            <a:ext cx="8002500" cy="3259500"/>
          </a:xfrm>
          <a:prstGeom prst="rect">
            <a:avLst/>
          </a:prstGeom>
        </p:spPr>
        <p:txBody>
          <a:bodyPr spcFirstLastPara="1" wrap="square" lIns="91425" tIns="91425" rIns="91425" bIns="91425" anchor="t" anchorCtr="0">
            <a:normAutofit/>
          </a:bodyPr>
          <a:lstStyle/>
          <a:p>
            <a:pPr marL="457200" lvl="0" indent="-393700" algn="l" rtl="0">
              <a:lnSpc>
                <a:spcPct val="100000"/>
              </a:lnSpc>
              <a:spcBef>
                <a:spcPts val="1000"/>
              </a:spcBef>
              <a:spcAft>
                <a:spcPts val="0"/>
              </a:spcAft>
              <a:buClr>
                <a:schemeClr val="dk1"/>
              </a:buClr>
              <a:buSzPts val="2600"/>
              <a:buFont typeface="Calibri"/>
              <a:buChar char="•"/>
            </a:pPr>
            <a:r>
              <a:rPr lang="en" dirty="0"/>
              <a:t>Are there things about how you spend your time that you would like to change? </a:t>
            </a:r>
            <a:endParaRPr dirty="0"/>
          </a:p>
          <a:p>
            <a:pPr marL="457200" lvl="0" indent="-393700" algn="l" rtl="0">
              <a:lnSpc>
                <a:spcPct val="100000"/>
              </a:lnSpc>
              <a:spcBef>
                <a:spcPts val="3000"/>
              </a:spcBef>
              <a:spcAft>
                <a:spcPts val="1000"/>
              </a:spcAft>
              <a:buClr>
                <a:schemeClr val="dk1"/>
              </a:buClr>
              <a:buSzPts val="2600"/>
              <a:buFont typeface="Calibri"/>
              <a:buChar char="•"/>
            </a:pPr>
            <a:r>
              <a:rPr lang="en" dirty="0"/>
              <a:t>Are there things you ought to change to manage your time better?</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13ca4f6cf78_0_0"/>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240"/>
              <a:buNone/>
            </a:pPr>
            <a:r>
              <a:rPr lang="en-US" sz="3640"/>
              <a:t>Wheel of Time</a:t>
            </a:r>
            <a:endParaRPr sz="3640"/>
          </a:p>
        </p:txBody>
      </p:sp>
      <p:sp>
        <p:nvSpPr>
          <p:cNvPr id="185" name="Google Shape;185;g13ca4f6cf78_0_0"/>
          <p:cNvSpPr txBox="1">
            <a:spLocks noGrp="1"/>
          </p:cNvSpPr>
          <p:nvPr>
            <p:ph type="body" idx="4294967295"/>
          </p:nvPr>
        </p:nvSpPr>
        <p:spPr>
          <a:xfrm>
            <a:off x="760050" y="1305050"/>
            <a:ext cx="2945700" cy="3621000"/>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520"/>
              </a:spcBef>
              <a:spcAft>
                <a:spcPts val="0"/>
              </a:spcAft>
              <a:buSzPts val="2600"/>
              <a:buNone/>
            </a:pPr>
            <a:r>
              <a:rPr lang="en-US" sz="2600">
                <a:solidFill>
                  <a:schemeClr val="dk1"/>
                </a:solidFill>
                <a:latin typeface="Calibri"/>
                <a:ea typeface="Calibri"/>
                <a:cs typeface="Calibri"/>
                <a:sym typeface="Calibri"/>
              </a:rPr>
              <a:t>Rate your time usage in relation to your personal needs and goals.</a:t>
            </a:r>
            <a:r>
              <a:rPr lang="en-US"/>
              <a:t> </a:t>
            </a:r>
            <a:endParaRPr/>
          </a:p>
        </p:txBody>
      </p:sp>
      <p:pic>
        <p:nvPicPr>
          <p:cNvPr id="186" name="Google Shape;186;g13ca4f6cf78_0_0"/>
          <p:cNvPicPr preferRelativeResize="0"/>
          <p:nvPr/>
        </p:nvPicPr>
        <p:blipFill rotWithShape="1">
          <a:blip r:embed="rId3">
            <a:alphaModFix/>
          </a:blip>
          <a:srcRect/>
          <a:stretch/>
        </p:blipFill>
        <p:spPr>
          <a:xfrm>
            <a:off x="2890650" y="190800"/>
            <a:ext cx="6558149" cy="49186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g13ca4f6cf78_0_7"/>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SzPts val="3240"/>
              <a:buNone/>
            </a:pPr>
            <a:r>
              <a:rPr lang="en-US" sz="3640"/>
              <a:t>Goal</a:t>
            </a:r>
            <a:endParaRPr sz="3640"/>
          </a:p>
        </p:txBody>
      </p:sp>
      <p:sp>
        <p:nvSpPr>
          <p:cNvPr id="192" name="Google Shape;192;g13ca4f6cf78_0_7"/>
          <p:cNvSpPr txBox="1">
            <a:spLocks noGrp="1"/>
          </p:cNvSpPr>
          <p:nvPr>
            <p:ph type="body" idx="4294967295"/>
          </p:nvPr>
        </p:nvSpPr>
        <p:spPr>
          <a:xfrm>
            <a:off x="760050" y="1305050"/>
            <a:ext cx="2977200" cy="3621000"/>
          </a:xfrm>
          <a:prstGeom prst="rect">
            <a:avLst/>
          </a:prstGeom>
          <a:noFill/>
          <a:ln>
            <a:noFill/>
          </a:ln>
        </p:spPr>
        <p:txBody>
          <a:bodyPr spcFirstLastPara="1" wrap="square" lIns="91400" tIns="91400" rIns="91400" bIns="91400" anchor="t" anchorCtr="0">
            <a:normAutofit/>
          </a:bodyPr>
          <a:lstStyle/>
          <a:p>
            <a:pPr marL="0" lvl="0" indent="0" algn="l" rtl="0">
              <a:lnSpc>
                <a:spcPct val="100000"/>
              </a:lnSpc>
              <a:spcBef>
                <a:spcPts val="520"/>
              </a:spcBef>
              <a:spcAft>
                <a:spcPts val="0"/>
              </a:spcAft>
              <a:buSzPts val="2600"/>
              <a:buNone/>
            </a:pPr>
            <a:r>
              <a:rPr lang="en-US" sz="2600">
                <a:solidFill>
                  <a:schemeClr val="dk1"/>
                </a:solidFill>
                <a:latin typeface="Calibri"/>
                <a:ea typeface="Calibri"/>
                <a:cs typeface="Calibri"/>
                <a:sym typeface="Calibri"/>
              </a:rPr>
              <a:t>Write down something you will do to improve your score in one area of your Wheel of Time.</a:t>
            </a:r>
            <a:endParaRPr sz="2600">
              <a:solidFill>
                <a:schemeClr val="dk1"/>
              </a:solidFill>
              <a:latin typeface="Calibri"/>
              <a:ea typeface="Calibri"/>
              <a:cs typeface="Calibri"/>
              <a:sym typeface="Calibri"/>
            </a:endParaRPr>
          </a:p>
        </p:txBody>
      </p:sp>
      <p:pic>
        <p:nvPicPr>
          <p:cNvPr id="193" name="Google Shape;193;g13ca4f6cf78_0_7"/>
          <p:cNvPicPr preferRelativeResize="0"/>
          <p:nvPr/>
        </p:nvPicPr>
        <p:blipFill rotWithShape="1">
          <a:blip r:embed="rId3">
            <a:alphaModFix/>
          </a:blip>
          <a:srcRect/>
          <a:stretch/>
        </p:blipFill>
        <p:spPr>
          <a:xfrm>
            <a:off x="2890650" y="190800"/>
            <a:ext cx="6558149" cy="49186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3"/>
          <p:cNvSpPr txBox="1">
            <a:spLocks noGrp="1"/>
          </p:cNvSpPr>
          <p:nvPr>
            <p:ph type="title"/>
          </p:nvPr>
        </p:nvSpPr>
        <p:spPr>
          <a:xfrm>
            <a:off x="701550" y="2250050"/>
            <a:ext cx="7740900" cy="8418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Clr>
                <a:srgbClr val="FFFFFF"/>
              </a:buClr>
              <a:buSzPts val="5000"/>
              <a:buFont typeface="Calibri"/>
              <a:buNone/>
            </a:pPr>
            <a:r>
              <a:rPr lang="en-US"/>
              <a:t>Essential Questions</a:t>
            </a:r>
            <a:endParaRPr/>
          </a:p>
        </p:txBody>
      </p:sp>
      <p:sp>
        <p:nvSpPr>
          <p:cNvPr id="82" name="Google Shape;82;p3"/>
          <p:cNvSpPr txBox="1">
            <a:spLocks noGrp="1"/>
          </p:cNvSpPr>
          <p:nvPr>
            <p:ph type="title" idx="2"/>
          </p:nvPr>
        </p:nvSpPr>
        <p:spPr>
          <a:xfrm>
            <a:off x="676200" y="3091850"/>
            <a:ext cx="7791600" cy="1306800"/>
          </a:xfrm>
          <a:prstGeom prst="rect">
            <a:avLst/>
          </a:prstGeom>
        </p:spPr>
        <p:txBody>
          <a:bodyPr spcFirstLastPara="1" wrap="square" lIns="91425" tIns="91425" rIns="91425" bIns="91425" anchor="ctr" anchorCtr="0">
            <a:noAutofit/>
          </a:bodyPr>
          <a:lstStyle/>
          <a:p>
            <a:pPr marL="457200" lvl="0" indent="-393700" algn="l" rtl="0">
              <a:spcBef>
                <a:spcPts val="0"/>
              </a:spcBef>
              <a:spcAft>
                <a:spcPts val="0"/>
              </a:spcAft>
              <a:buClr>
                <a:schemeClr val="dk1"/>
              </a:buClr>
              <a:buSzPts val="2600"/>
              <a:buFont typeface="Calibri"/>
              <a:buChar char="•"/>
            </a:pPr>
            <a:r>
              <a:rPr lang="en-US"/>
              <a:t>Are we aware of how we are spending our time? </a:t>
            </a:r>
            <a:endParaRPr/>
          </a:p>
          <a:p>
            <a:pPr marL="457200" lvl="0" indent="-393700" algn="l" rtl="0">
              <a:spcBef>
                <a:spcPts val="600"/>
              </a:spcBef>
              <a:spcAft>
                <a:spcPts val="0"/>
              </a:spcAft>
              <a:buClr>
                <a:schemeClr val="dk1"/>
              </a:buClr>
              <a:buSzPts val="2600"/>
              <a:buFont typeface="Calibri"/>
              <a:buChar char="•"/>
            </a:pPr>
            <a:r>
              <a:rPr lang="en-US"/>
              <a:t>Do we spend our time in ways that are valuable to our life goals?</a:t>
            </a: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4"/>
          <p:cNvSpPr txBox="1">
            <a:spLocks noGrp="1"/>
          </p:cNvSpPr>
          <p:nvPr>
            <p:ph type="title"/>
          </p:nvPr>
        </p:nvSpPr>
        <p:spPr>
          <a:xfrm>
            <a:off x="701550" y="1977100"/>
            <a:ext cx="7740900" cy="841800"/>
          </a:xfrm>
          <a:prstGeom prst="rect">
            <a:avLst/>
          </a:prstGeom>
          <a:noFill/>
          <a:ln>
            <a:noFill/>
          </a:ln>
        </p:spPr>
        <p:txBody>
          <a:bodyPr spcFirstLastPara="1" wrap="square" lIns="0" tIns="0" rIns="0" bIns="0" anchor="b" anchorCtr="0">
            <a:noAutofit/>
          </a:bodyPr>
          <a:lstStyle/>
          <a:p>
            <a:pPr marL="0" lvl="0" indent="0" algn="ctr" rtl="0">
              <a:lnSpc>
                <a:spcPct val="100000"/>
              </a:lnSpc>
              <a:spcBef>
                <a:spcPts val="0"/>
              </a:spcBef>
              <a:spcAft>
                <a:spcPts val="0"/>
              </a:spcAft>
              <a:buClr>
                <a:srgbClr val="FFFFFF"/>
              </a:buClr>
              <a:buSzPts val="5000"/>
              <a:buFont typeface="Calibri"/>
              <a:buNone/>
            </a:pPr>
            <a:r>
              <a:rPr lang="en-US"/>
              <a:t>Learning Objectives</a:t>
            </a:r>
            <a:endParaRPr/>
          </a:p>
        </p:txBody>
      </p:sp>
      <p:sp>
        <p:nvSpPr>
          <p:cNvPr id="88" name="Google Shape;88;p4"/>
          <p:cNvSpPr txBox="1">
            <a:spLocks noGrp="1"/>
          </p:cNvSpPr>
          <p:nvPr>
            <p:ph type="title" idx="2"/>
          </p:nvPr>
        </p:nvSpPr>
        <p:spPr>
          <a:xfrm>
            <a:off x="866100" y="3091850"/>
            <a:ext cx="7411800" cy="1863300"/>
          </a:xfrm>
          <a:prstGeom prst="rect">
            <a:avLst/>
          </a:prstGeom>
        </p:spPr>
        <p:txBody>
          <a:bodyPr spcFirstLastPara="1" wrap="square" lIns="91425" tIns="91425" rIns="91425" bIns="91425" anchor="ctr" anchorCtr="0">
            <a:noAutofit/>
          </a:bodyPr>
          <a:lstStyle/>
          <a:p>
            <a:pPr marL="457200" lvl="0" indent="-393700" algn="l" rtl="0">
              <a:spcBef>
                <a:spcPts val="0"/>
              </a:spcBef>
              <a:spcAft>
                <a:spcPts val="0"/>
              </a:spcAft>
              <a:buClr>
                <a:schemeClr val="dk1"/>
              </a:buClr>
              <a:buSzPts val="2600"/>
              <a:buFont typeface="Calibri"/>
              <a:buChar char="•"/>
            </a:pPr>
            <a:r>
              <a:rPr lang="en-US"/>
              <a:t>Estimate with accuracy how long everyday tasks take to complete.</a:t>
            </a:r>
            <a:endParaRPr/>
          </a:p>
          <a:p>
            <a:pPr marL="457200" lvl="0" indent="-393700" algn="l" rtl="0">
              <a:spcBef>
                <a:spcPts val="600"/>
              </a:spcBef>
              <a:spcAft>
                <a:spcPts val="0"/>
              </a:spcAft>
              <a:buClr>
                <a:schemeClr val="dk1"/>
              </a:buClr>
              <a:buSzPts val="2600"/>
              <a:buFont typeface="Calibri"/>
              <a:buChar char="•"/>
            </a:pPr>
            <a:r>
              <a:rPr lang="en-US"/>
              <a:t>Prioritize how to spend time to achieve desired outcomes.</a:t>
            </a:r>
            <a:endParaRPr/>
          </a:p>
          <a:p>
            <a:pPr marL="398462" lvl="0" indent="-177800" algn="l" rtl="0">
              <a:spcBef>
                <a:spcPts val="0"/>
              </a:spcBef>
              <a:spcAft>
                <a:spcPts val="0"/>
              </a:spcAft>
              <a:buClr>
                <a:schemeClr val="lt1"/>
              </a:buClr>
              <a:buSzPts val="2600"/>
              <a:buFont typeface="Arial"/>
              <a:buNone/>
            </a:pPr>
            <a:endParaRPr/>
          </a:p>
          <a:p>
            <a:pPr marL="0" lvl="0" indent="0" algn="ctr" rtl="0">
              <a:spcBef>
                <a:spcPts val="0"/>
              </a:spcBef>
              <a:spcAft>
                <a:spcPts val="0"/>
              </a:spcAft>
              <a:buNone/>
            </a:pP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13a1044dd3b_0_9"/>
          <p:cNvSpPr txBox="1">
            <a:spLocks noGrp="1"/>
          </p:cNvSpPr>
          <p:nvPr>
            <p:ph type="title"/>
          </p:nvPr>
        </p:nvSpPr>
        <p:spPr>
          <a:xfrm>
            <a:off x="760050" y="445025"/>
            <a:ext cx="8072400" cy="572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3600"/>
              <a:buNone/>
            </a:pPr>
            <a:r>
              <a:rPr lang="en-US"/>
              <a:t>Minute to Win it</a:t>
            </a:r>
            <a:endParaRPr/>
          </a:p>
        </p:txBody>
      </p:sp>
      <p:sp>
        <p:nvSpPr>
          <p:cNvPr id="94" name="Google Shape;94;g13a1044dd3b_0_9"/>
          <p:cNvSpPr txBox="1">
            <a:spLocks noGrp="1"/>
          </p:cNvSpPr>
          <p:nvPr>
            <p:ph type="body" idx="4294967295"/>
          </p:nvPr>
        </p:nvSpPr>
        <p:spPr>
          <a:xfrm>
            <a:off x="892350" y="1139525"/>
            <a:ext cx="7674300" cy="29112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800"/>
              </a:spcBef>
              <a:spcAft>
                <a:spcPts val="0"/>
              </a:spcAft>
              <a:buSzPts val="1100"/>
              <a:buNone/>
            </a:pPr>
            <a:r>
              <a:rPr lang="en-US" sz="2600">
                <a:solidFill>
                  <a:schemeClr val="dk1"/>
                </a:solidFill>
                <a:latin typeface="Calibri"/>
                <a:ea typeface="Calibri"/>
                <a:cs typeface="Calibri"/>
                <a:sym typeface="Calibri"/>
              </a:rPr>
              <a:t>Complete each task in less than 1 minute. Determine who on your team will take on each round:</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0"/>
              </a:spcAft>
              <a:buClr>
                <a:schemeClr val="dk1"/>
              </a:buClr>
              <a:buSzPts val="2600"/>
              <a:buFont typeface="Calibri"/>
              <a:buAutoNum type="arabicPeriod"/>
            </a:pPr>
            <a:r>
              <a:rPr lang="en-US" sz="2600" b="1">
                <a:solidFill>
                  <a:schemeClr val="dk1"/>
                </a:solidFill>
                <a:latin typeface="Calibri"/>
                <a:ea typeface="Calibri"/>
                <a:cs typeface="Calibri"/>
                <a:sym typeface="Calibri"/>
              </a:rPr>
              <a:t>Cookie Face: </a:t>
            </a:r>
            <a:r>
              <a:rPr lang="en-US" sz="2600">
                <a:solidFill>
                  <a:schemeClr val="dk1"/>
                </a:solidFill>
                <a:latin typeface="Calibri"/>
                <a:ea typeface="Calibri"/>
                <a:cs typeface="Calibri"/>
                <a:sym typeface="Calibri"/>
              </a:rPr>
              <a:t>Move a cookie from your forehead to your mouth using only face muscles.</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0"/>
              </a:spcAft>
              <a:buClr>
                <a:schemeClr val="dk1"/>
              </a:buClr>
              <a:buSzPts val="2600"/>
              <a:buFont typeface="Calibri"/>
              <a:buAutoNum type="arabicPeriod"/>
            </a:pPr>
            <a:r>
              <a:rPr lang="en-US" sz="2600" b="1">
                <a:solidFill>
                  <a:schemeClr val="dk1"/>
                </a:solidFill>
                <a:latin typeface="Calibri"/>
                <a:ea typeface="Calibri"/>
                <a:cs typeface="Calibri"/>
                <a:sym typeface="Calibri"/>
              </a:rPr>
              <a:t>Balloon Juggle:</a:t>
            </a:r>
            <a:r>
              <a:rPr lang="en-US" sz="2600">
                <a:solidFill>
                  <a:schemeClr val="dk1"/>
                </a:solidFill>
                <a:latin typeface="Calibri"/>
                <a:ea typeface="Calibri"/>
                <a:cs typeface="Calibri"/>
                <a:sym typeface="Calibri"/>
              </a:rPr>
              <a:t> Keep three balloons in the air for 1 minute on your own.</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1000"/>
              </a:spcAft>
              <a:buClr>
                <a:schemeClr val="dk1"/>
              </a:buClr>
              <a:buSzPts val="2600"/>
              <a:buFont typeface="Calibri"/>
              <a:buAutoNum type="arabicPeriod"/>
            </a:pPr>
            <a:r>
              <a:rPr lang="en-US" sz="2600" b="1">
                <a:solidFill>
                  <a:schemeClr val="dk1"/>
                </a:solidFill>
                <a:latin typeface="Calibri"/>
                <a:ea typeface="Calibri"/>
                <a:cs typeface="Calibri"/>
                <a:sym typeface="Calibri"/>
              </a:rPr>
              <a:t>Cabbage Roll:</a:t>
            </a:r>
            <a:r>
              <a:rPr lang="en-US" sz="2600">
                <a:solidFill>
                  <a:schemeClr val="dk1"/>
                </a:solidFill>
                <a:latin typeface="Calibri"/>
                <a:ea typeface="Calibri"/>
                <a:cs typeface="Calibri"/>
                <a:sym typeface="Calibri"/>
              </a:rPr>
              <a:t> Roll a cabbage from start to finish line with your nose.</a:t>
            </a:r>
            <a:endParaRPr sz="26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2" name="K20 Center 1 minute timer_VeryFast480.mp4">
            <a:hlinkClick r:id="" action="ppaction://media"/>
            <a:extLst>
              <a:ext uri="{FF2B5EF4-FFF2-40B4-BE49-F238E27FC236}">
                <a16:creationId xmlns:a16="http://schemas.microsoft.com/office/drawing/2014/main" id="{A2C722BA-D730-8078-9FF8-A00463BB326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93804" y="664195"/>
            <a:ext cx="6780063" cy="38151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1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g13a1044dd3b_0_15"/>
          <p:cNvSpPr txBox="1">
            <a:spLocks noGrp="1"/>
          </p:cNvSpPr>
          <p:nvPr>
            <p:ph type="body" idx="4294967295"/>
          </p:nvPr>
        </p:nvSpPr>
        <p:spPr>
          <a:xfrm>
            <a:off x="760050" y="1205800"/>
            <a:ext cx="7493400" cy="3325800"/>
          </a:xfrm>
          <a:prstGeom prst="rect">
            <a:avLst/>
          </a:prstGeom>
          <a:noFill/>
          <a:ln>
            <a:noFill/>
          </a:ln>
        </p:spPr>
        <p:txBody>
          <a:bodyPr spcFirstLastPara="1" wrap="square" lIns="68575" tIns="34275" rIns="68575" bIns="34275" anchor="t" anchorCtr="0">
            <a:noAutofit/>
          </a:bodyPr>
          <a:lstStyle/>
          <a:p>
            <a:pPr marL="457200" lvl="0" indent="-393700" algn="l" rtl="0">
              <a:lnSpc>
                <a:spcPct val="100000"/>
              </a:lnSpc>
              <a:spcBef>
                <a:spcPts val="8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How did the time pressure affect your performance? </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Did some tasks take longer, or less time than you thought? </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1000"/>
              </a:spcAft>
              <a:buClr>
                <a:schemeClr val="dk1"/>
              </a:buClr>
              <a:buSzPts val="2600"/>
              <a:buFont typeface="Calibri"/>
              <a:buChar char="•"/>
            </a:pPr>
            <a:r>
              <a:rPr lang="en-US" sz="2600">
                <a:solidFill>
                  <a:schemeClr val="dk1"/>
                </a:solidFill>
                <a:latin typeface="Calibri"/>
                <a:ea typeface="Calibri"/>
                <a:cs typeface="Calibri"/>
                <a:sym typeface="Calibri"/>
              </a:rPr>
              <a:t>Were there unexpected challenges to the task that made it harder? </a:t>
            </a:r>
            <a:endParaRPr sz="2600">
              <a:solidFill>
                <a:schemeClr val="dk1"/>
              </a:solidFill>
              <a:latin typeface="Calibri"/>
              <a:ea typeface="Calibri"/>
              <a:cs typeface="Calibri"/>
              <a:sym typeface="Calibri"/>
            </a:endParaRPr>
          </a:p>
        </p:txBody>
      </p:sp>
      <p:sp>
        <p:nvSpPr>
          <p:cNvPr id="105" name="Google Shape;105;g13a1044dd3b_0_15"/>
          <p:cNvSpPr txBox="1">
            <a:spLocks noGrp="1"/>
          </p:cNvSpPr>
          <p:nvPr>
            <p:ph type="title"/>
          </p:nvPr>
        </p:nvSpPr>
        <p:spPr>
          <a:xfrm>
            <a:off x="760050" y="445025"/>
            <a:ext cx="8072400" cy="572700"/>
          </a:xfrm>
          <a:prstGeom prst="rect">
            <a:avLst/>
          </a:prstGeom>
          <a:noFill/>
          <a:ln>
            <a:noFill/>
          </a:ln>
        </p:spPr>
        <p:txBody>
          <a:bodyPr spcFirstLastPara="1" wrap="square" lIns="68575" tIns="34275" rIns="68575" bIns="34275" anchor="t" anchorCtr="0">
            <a:noAutofit/>
          </a:bodyPr>
          <a:lstStyle/>
          <a:p>
            <a:pPr marL="0" lvl="0" indent="0" algn="l" rtl="0">
              <a:lnSpc>
                <a:spcPct val="100000"/>
              </a:lnSpc>
              <a:spcBef>
                <a:spcPts val="0"/>
              </a:spcBef>
              <a:spcAft>
                <a:spcPts val="0"/>
              </a:spcAft>
              <a:buSzPts val="3600"/>
              <a:buNone/>
            </a:pPr>
            <a:r>
              <a:rPr lang="en-US"/>
              <a:t>Reflection</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7"/>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It Takes as Long as It Takes</a:t>
            </a:r>
            <a:endParaRPr sz="3640"/>
          </a:p>
        </p:txBody>
      </p:sp>
      <p:sp>
        <p:nvSpPr>
          <p:cNvPr id="112" name="Google Shape;112;p7"/>
          <p:cNvSpPr txBox="1">
            <a:spLocks noGrp="1"/>
          </p:cNvSpPr>
          <p:nvPr>
            <p:ph type="body" idx="4294967295"/>
          </p:nvPr>
        </p:nvSpPr>
        <p:spPr>
          <a:xfrm>
            <a:off x="760050" y="1286200"/>
            <a:ext cx="3737400" cy="3483900"/>
          </a:xfrm>
          <a:prstGeom prst="rect">
            <a:avLst/>
          </a:prstGeom>
          <a:noFill/>
          <a:ln>
            <a:noFill/>
          </a:ln>
        </p:spPr>
        <p:txBody>
          <a:bodyPr spcFirstLastPara="1" wrap="square" lIns="91425" tIns="0" rIns="91425" bIns="45700" anchor="t" anchorCtr="0">
            <a:noAutofit/>
          </a:bodyPr>
          <a:lstStyle/>
          <a:p>
            <a:pPr marL="457200" lvl="0" indent="-393700" algn="l" rtl="0">
              <a:lnSpc>
                <a:spcPct val="100000"/>
              </a:lnSpc>
              <a:spcBef>
                <a:spcPts val="360"/>
              </a:spcBef>
              <a:spcAft>
                <a:spcPts val="0"/>
              </a:spcAft>
              <a:buClr>
                <a:schemeClr val="dk1"/>
              </a:buClr>
              <a:buSzPts val="2600"/>
              <a:buFont typeface="Calibri"/>
              <a:buChar char="•"/>
            </a:pPr>
            <a:r>
              <a:rPr lang="en-US" sz="2600" dirty="0">
                <a:solidFill>
                  <a:schemeClr val="dk1"/>
                </a:solidFill>
                <a:latin typeface="Calibri"/>
                <a:ea typeface="Calibri"/>
                <a:cs typeface="Calibri"/>
                <a:sym typeface="Calibri"/>
              </a:rPr>
              <a:t>Predict how long you think it takes to complete each of the everyday tasks listed in the chart. </a:t>
            </a:r>
            <a:endParaRPr sz="2600" dirty="0">
              <a:solidFill>
                <a:schemeClr val="dk1"/>
              </a:solidFill>
              <a:latin typeface="Calibri"/>
              <a:ea typeface="Calibri"/>
              <a:cs typeface="Calibri"/>
              <a:sym typeface="Calibri"/>
            </a:endParaRPr>
          </a:p>
          <a:p>
            <a:pPr marL="457200" lvl="0" indent="-393700" algn="l" rtl="0">
              <a:lnSpc>
                <a:spcPct val="100000"/>
              </a:lnSpc>
              <a:spcBef>
                <a:spcPts val="360"/>
              </a:spcBef>
              <a:spcAft>
                <a:spcPts val="0"/>
              </a:spcAft>
              <a:buClr>
                <a:schemeClr val="dk1"/>
              </a:buClr>
              <a:buSzPts val="2600"/>
              <a:buFont typeface="Calibri"/>
              <a:buChar char="•"/>
            </a:pPr>
            <a:r>
              <a:rPr lang="en-US" sz="2600" dirty="0">
                <a:solidFill>
                  <a:schemeClr val="dk1"/>
                </a:solidFill>
                <a:latin typeface="Calibri"/>
                <a:ea typeface="Calibri"/>
                <a:cs typeface="Calibri"/>
                <a:sym typeface="Calibri"/>
              </a:rPr>
              <a:t>Then, record how long it actually takes to do these tasks. </a:t>
            </a:r>
            <a:endParaRPr sz="2600" dirty="0">
              <a:solidFill>
                <a:schemeClr val="dk1"/>
              </a:solidFill>
              <a:latin typeface="Calibri"/>
              <a:ea typeface="Calibri"/>
              <a:cs typeface="Calibri"/>
              <a:sym typeface="Calibri"/>
            </a:endParaRPr>
          </a:p>
          <a:p>
            <a:pPr marL="0" lvl="0" indent="0" algn="l" rtl="0">
              <a:lnSpc>
                <a:spcPct val="100000"/>
              </a:lnSpc>
              <a:spcBef>
                <a:spcPts val="360"/>
              </a:spcBef>
              <a:spcAft>
                <a:spcPts val="0"/>
              </a:spcAft>
              <a:buSzPts val="1800"/>
              <a:buNone/>
            </a:pPr>
            <a:endParaRPr sz="2300" dirty="0"/>
          </a:p>
        </p:txBody>
      </p:sp>
      <p:pic>
        <p:nvPicPr>
          <p:cNvPr id="3" name="Picture 2">
            <a:extLst>
              <a:ext uri="{FF2B5EF4-FFF2-40B4-BE49-F238E27FC236}">
                <a16:creationId xmlns:a16="http://schemas.microsoft.com/office/drawing/2014/main" id="{B825228C-CBF5-98CE-6DF8-CF42F9CD9783}"/>
              </a:ext>
            </a:extLst>
          </p:cNvPr>
          <p:cNvPicPr>
            <a:picLocks noChangeAspect="1"/>
          </p:cNvPicPr>
          <p:nvPr/>
        </p:nvPicPr>
        <p:blipFill>
          <a:blip r:embed="rId3"/>
          <a:stretch>
            <a:fillRect/>
          </a:stretch>
        </p:blipFill>
        <p:spPr>
          <a:xfrm>
            <a:off x="4646552" y="1017725"/>
            <a:ext cx="4091429" cy="33741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13c9fefa0fb_0_6"/>
          <p:cNvSpPr txBox="1">
            <a:spLocks noGrp="1"/>
          </p:cNvSpPr>
          <p:nvPr>
            <p:ph type="title"/>
          </p:nvPr>
        </p:nvSpPr>
        <p:spPr>
          <a:xfrm>
            <a:off x="760050" y="445025"/>
            <a:ext cx="8072400" cy="572700"/>
          </a:xfrm>
          <a:prstGeom prst="rect">
            <a:avLst/>
          </a:prstGeom>
          <a:noFill/>
          <a:ln>
            <a:noFill/>
          </a:ln>
        </p:spPr>
        <p:txBody>
          <a:bodyPr spcFirstLastPara="1" wrap="square" lIns="0" tIns="45700" rIns="0" bIns="0" anchor="b" anchorCtr="0">
            <a:noAutofit/>
          </a:bodyPr>
          <a:lstStyle/>
          <a:p>
            <a:pPr marL="0" lvl="0" indent="0" algn="l" rtl="0">
              <a:lnSpc>
                <a:spcPct val="100000"/>
              </a:lnSpc>
              <a:spcBef>
                <a:spcPts val="0"/>
              </a:spcBef>
              <a:spcAft>
                <a:spcPts val="0"/>
              </a:spcAft>
              <a:buClr>
                <a:schemeClr val="accent4"/>
              </a:buClr>
              <a:buSzPts val="3240"/>
              <a:buFont typeface="Calibri"/>
              <a:buNone/>
            </a:pPr>
            <a:r>
              <a:rPr lang="en-US" sz="3640"/>
              <a:t>It Takes as Long as It Takes</a:t>
            </a:r>
            <a:endParaRPr sz="3640"/>
          </a:p>
        </p:txBody>
      </p:sp>
      <p:sp>
        <p:nvSpPr>
          <p:cNvPr id="118" name="Google Shape;118;g13c9fefa0fb_0_6"/>
          <p:cNvSpPr txBox="1">
            <a:spLocks noGrp="1"/>
          </p:cNvSpPr>
          <p:nvPr>
            <p:ph type="body" idx="4294967295"/>
          </p:nvPr>
        </p:nvSpPr>
        <p:spPr>
          <a:xfrm>
            <a:off x="560896" y="1017715"/>
            <a:ext cx="6447300" cy="2911200"/>
          </a:xfrm>
          <a:prstGeom prst="rect">
            <a:avLst/>
          </a:prstGeom>
          <a:noFill/>
          <a:ln>
            <a:noFill/>
          </a:ln>
        </p:spPr>
        <p:txBody>
          <a:bodyPr spcFirstLastPara="1" wrap="square" lIns="68575" tIns="34275" rIns="68575" bIns="34275" anchor="t" anchorCtr="0">
            <a:noAutofit/>
          </a:bodyPr>
          <a:lstStyle/>
          <a:p>
            <a:pPr marL="457200" lvl="0" indent="-393700" algn="l" rtl="0">
              <a:lnSpc>
                <a:spcPct val="100000"/>
              </a:lnSpc>
              <a:spcBef>
                <a:spcPts val="52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Did some things take longer than you thought? Less time? </a:t>
            </a:r>
            <a:endParaRPr sz="2600">
              <a:solidFill>
                <a:schemeClr val="dk1"/>
              </a:solidFill>
              <a:latin typeface="Calibri"/>
              <a:ea typeface="Calibri"/>
              <a:cs typeface="Calibri"/>
              <a:sym typeface="Calibri"/>
            </a:endParaRPr>
          </a:p>
          <a:p>
            <a:pPr marL="457200" lvl="0" indent="-393700" algn="l" rtl="0">
              <a:lnSpc>
                <a:spcPct val="100000"/>
              </a:lnSpc>
              <a:spcBef>
                <a:spcPts val="1000"/>
              </a:spcBef>
              <a:spcAft>
                <a:spcPts val="0"/>
              </a:spcAft>
              <a:buClr>
                <a:schemeClr val="dk1"/>
              </a:buClr>
              <a:buSzPts val="2600"/>
              <a:buFont typeface="Calibri"/>
              <a:buChar char="•"/>
            </a:pPr>
            <a:r>
              <a:rPr lang="en-US" sz="2600">
                <a:solidFill>
                  <a:schemeClr val="dk1"/>
                </a:solidFill>
                <a:latin typeface="Calibri"/>
                <a:ea typeface="Calibri"/>
                <a:cs typeface="Calibri"/>
                <a:sym typeface="Calibri"/>
              </a:rPr>
              <a:t>How did it feel to finish more quickly than you thought or take longer? </a:t>
            </a:r>
            <a:endParaRPr sz="2600">
              <a:solidFill>
                <a:schemeClr val="dk1"/>
              </a:solidFill>
              <a:latin typeface="Calibri"/>
              <a:ea typeface="Calibri"/>
              <a:cs typeface="Calibri"/>
              <a:sym typeface="Calibri"/>
            </a:endParaRPr>
          </a:p>
          <a:p>
            <a:pPr marL="0" lvl="0" indent="0" algn="l" rtl="0">
              <a:lnSpc>
                <a:spcPct val="100000"/>
              </a:lnSpc>
              <a:spcBef>
                <a:spcPts val="1000"/>
              </a:spcBef>
              <a:spcAft>
                <a:spcPts val="0"/>
              </a:spcAft>
              <a:buSzPts val="1100"/>
              <a:buNone/>
            </a:pPr>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TotalTime>
  <Words>1092</Words>
  <Application>Microsoft Macintosh PowerPoint</Application>
  <PresentationFormat>On-screen Show (16:9)</PresentationFormat>
  <Paragraphs>98</Paragraphs>
  <Slides>25</Slides>
  <Notes>25</Notes>
  <HiddenSlides>5</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Calibri</vt:lpstr>
      <vt:lpstr>Trebuchet MS</vt:lpstr>
      <vt:lpstr>Arial</vt:lpstr>
      <vt:lpstr>Open Sans</vt:lpstr>
      <vt:lpstr>Simple Light</vt:lpstr>
      <vt:lpstr>PowerPoint Presentation</vt:lpstr>
      <vt:lpstr>Keeping Track</vt:lpstr>
      <vt:lpstr>Essential Questions</vt:lpstr>
      <vt:lpstr>Learning Objectives</vt:lpstr>
      <vt:lpstr>Minute to Win it</vt:lpstr>
      <vt:lpstr>PowerPoint Presentation</vt:lpstr>
      <vt:lpstr>Reflection</vt:lpstr>
      <vt:lpstr>It Takes as Long as It Takes</vt:lpstr>
      <vt:lpstr>It Takes as Long as It Takes</vt:lpstr>
      <vt:lpstr>Expecting the Unexpected</vt:lpstr>
      <vt:lpstr>Time Category Totals</vt:lpstr>
      <vt:lpstr>PowerPoint Presentation</vt:lpstr>
      <vt:lpstr>Baking a Pie Chart</vt:lpstr>
      <vt:lpstr>Baking a Pie Chart</vt:lpstr>
      <vt:lpstr>Baking a Pie Chart</vt:lpstr>
      <vt:lpstr>Baking a Pie Chart</vt:lpstr>
      <vt:lpstr>Baking a Pie Chart</vt:lpstr>
      <vt:lpstr>Time for Pie Reflection</vt:lpstr>
      <vt:lpstr>Wheel of Time</vt:lpstr>
      <vt:lpstr>Fold the Line</vt:lpstr>
      <vt:lpstr>Syllabi Review: H-Chart</vt:lpstr>
      <vt:lpstr>Wheel of Time</vt:lpstr>
      <vt:lpstr>Time for Pie Reflection</vt:lpstr>
      <vt:lpstr>Wheel of Time</vt:lpstr>
      <vt:lpstr>Goal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K20 Center</dc:creator>
  <cp:lastModifiedBy>Kraus, Michael J.</cp:lastModifiedBy>
  <cp:revision>2</cp:revision>
  <dcterms:created xsi:type="dcterms:W3CDTF">2020-10-14T20:24:40Z</dcterms:created>
  <dcterms:modified xsi:type="dcterms:W3CDTF">2026-08-17T21:57:41Z</dcterms:modified>
</cp:coreProperties>
</file>