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XzBSIzOcSeX/DIM8VBgaueNRi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73f36804a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73f36804a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by K20 Graphic Designer Ann Marcelli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by K20 Graphic Designer Ann Marcelli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by K20 Graphic Designer Ann Marcelli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by K20 Graphic Designer Ann Marcelli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by K20 Graphic Designer Ann Marcelli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(n.d.). Categorical Highlighting. Strategies. https://learn.k20center.ou.edu/strategy/192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73f36804a1_0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73f36804a1_0_36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g273f36804a1_0_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4" name="Google Shape;44;g273f36804a1_0_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73f36804a1_0_4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g273f36804a1_0_40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48" name="Google Shape;48;g273f36804a1_0_40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  <p:pic>
        <p:nvPicPr>
          <p:cNvPr descr="A picture containing text, vector graphics&#10;&#10;Description automatically generated" id="49" name="Google Shape;49;g273f36804a1_0_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vector graphics&#10;&#10;Description automatically generated" id="51" name="Google Shape;51;g273f36804a1_0_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73f36804a1_0_6"/>
          <p:cNvSpPr txBox="1"/>
          <p:nvPr>
            <p:ph type="title"/>
          </p:nvPr>
        </p:nvSpPr>
        <p:spPr>
          <a:xfrm>
            <a:off x="3192388" y="18524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73f36804a1_0_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g273f36804a1_0_6"/>
          <p:cNvSpPr txBox="1"/>
          <p:nvPr>
            <p:ph idx="2" type="title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73f36804a1_0_10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g273f36804a1_0_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g273f36804a1_0_10"/>
          <p:cNvSpPr txBox="1"/>
          <p:nvPr>
            <p:ph idx="2" type="title"/>
          </p:nvPr>
        </p:nvSpPr>
        <p:spPr>
          <a:xfrm>
            <a:off x="1810350" y="3091850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73f36804a1_0_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g273f36804a1_0_14"/>
          <p:cNvSpPr txBox="1"/>
          <p:nvPr>
            <p:ph idx="1" type="body"/>
          </p:nvPr>
        </p:nvSpPr>
        <p:spPr>
          <a:xfrm>
            <a:off x="760050" y="1152475"/>
            <a:ext cx="80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73f36804a1_0_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73f36804a1_0_1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g273f36804a1_0_18"/>
          <p:cNvSpPr txBox="1"/>
          <p:nvPr>
            <p:ph idx="1" type="body"/>
          </p:nvPr>
        </p:nvSpPr>
        <p:spPr>
          <a:xfrm>
            <a:off x="7600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g273f36804a1_0_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g273f36804a1_0_18"/>
          <p:cNvSpPr txBox="1"/>
          <p:nvPr>
            <p:ph idx="2" type="body"/>
          </p:nvPr>
        </p:nvSpPr>
        <p:spPr>
          <a:xfrm>
            <a:off x="43268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73f36804a1_0_2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g273f36804a1_0_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vector graphics&#10;&#10;Description automatically generated" id="32" name="Google Shape;32;g273f36804a1_0_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84738" y="111512"/>
            <a:ext cx="3974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38" scaled="0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73f36804a1_0_28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g273f36804a1_0_28"/>
          <p:cNvSpPr txBox="1"/>
          <p:nvPr>
            <p:ph idx="1" type="subTitle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36" name="Google Shape;36;g273f36804a1_0_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2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83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73f36804a1_0_32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g273f36804a1_0_32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0" name="Google Shape;40;g273f36804a1_0_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73f36804a1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73f36804a1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73f36804a1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O2HZQnbFs3Y" TargetMode="External"/><Relationship Id="rId4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My Roadblocks</a:t>
            </a:r>
            <a:endParaRPr/>
          </a:p>
        </p:txBody>
      </p:sp>
      <p:sp>
        <p:nvSpPr>
          <p:cNvPr id="114" name="Google Shape;114;p10"/>
          <p:cNvSpPr txBox="1"/>
          <p:nvPr>
            <p:ph idx="4294967295" type="body"/>
          </p:nvPr>
        </p:nvSpPr>
        <p:spPr>
          <a:xfrm>
            <a:off x="457199" y="1305050"/>
            <a:ext cx="6388873" cy="30872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some time to write down some personal upcoming roadblocks.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which roadblocks can be sorted into the following categories: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Near: A roadblock that needs to be addressed immediately.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Far: A roadblock that will not stop your progress right now.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0275" y="102398"/>
            <a:ext cx="2303227" cy="230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eck out today's special tech deals:&#10;https://amzn.to/2WtiWdo&#10;&#10;*Use the above Amazon affiliate link to check out the latest deals on tech products. If you make a purchase, you help support our channel through a small commission at no extra cost to you. Thanks so much!&#10;&#10;In this video, we show you how to Create Add an Event in your Google Calendar. You have a lot of menu options when you create an event including date, time, location and even the ability to add guests. You can also add attachments for a meeting for example. This is a really helpful tool. Thanks for watching. &#10;&#10;We can review your products on our channel. Contact us here for business partnerships: techtalkaccess@gmail.com&#10;&#10;#Google #Howto #Calendar" id="120" name="Google Shape;120;p11" title="Creating An Event In Google Calendar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My Calendar</a:t>
            </a:r>
            <a:endParaRPr/>
          </a:p>
        </p:txBody>
      </p:sp>
      <p:sp>
        <p:nvSpPr>
          <p:cNvPr id="126" name="Google Shape;126;p12"/>
          <p:cNvSpPr txBox="1"/>
          <p:nvPr>
            <p:ph idx="4294967295" type="body"/>
          </p:nvPr>
        </p:nvSpPr>
        <p:spPr>
          <a:xfrm>
            <a:off x="457200" y="1086716"/>
            <a:ext cx="7724692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 in to your calendar.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calendar to plan your upcoming tasks.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blocks of free time you could use to complete a task or focus on an assignment?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Reserve time on your calendar to work on these tasks.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blocks of free time you could set aside to relax and refresh your mind?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Reserve time on your calendar for fun time.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12"/>
          <p:cNvGrpSpPr/>
          <p:nvPr/>
        </p:nvGrpSpPr>
        <p:grpSpPr>
          <a:xfrm>
            <a:off x="6843759" y="-50275"/>
            <a:ext cx="2300458" cy="1572816"/>
            <a:chOff x="6577385" y="-50281"/>
            <a:chExt cx="2566616" cy="1783440"/>
          </a:xfrm>
        </p:grpSpPr>
        <p:pic>
          <p:nvPicPr>
            <p:cNvPr id="128" name="Google Shape;128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rot="660059">
              <a:off x="7479328" y="134313"/>
              <a:ext cx="1543922" cy="14142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 rot="-589971">
              <a:off x="6697777" y="70113"/>
              <a:ext cx="1542677" cy="154265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My Calendar</a:t>
            </a:r>
            <a:endParaRPr/>
          </a:p>
        </p:txBody>
      </p:sp>
      <p:sp>
        <p:nvSpPr>
          <p:cNvPr id="135" name="Google Shape;135;p13"/>
          <p:cNvSpPr txBox="1"/>
          <p:nvPr>
            <p:ph idx="4294967295" type="body"/>
          </p:nvPr>
        </p:nvSpPr>
        <p:spPr>
          <a:xfrm>
            <a:off x="457200" y="1309352"/>
            <a:ext cx="7279419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calendar to plan your upcoming tasks.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blocks of free time you could use to complete a task or focus on an assignment?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Reserve time on your calendar to work on these tasks.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blocks of free time you could set aside to relax and refresh your mind?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Reserve time on your calendar for fun time.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6" name="Google Shape;136;p13"/>
          <p:cNvGrpSpPr/>
          <p:nvPr/>
        </p:nvGrpSpPr>
        <p:grpSpPr>
          <a:xfrm>
            <a:off x="6843759" y="-50275"/>
            <a:ext cx="2300458" cy="1572816"/>
            <a:chOff x="6577385" y="-50281"/>
            <a:chExt cx="2566616" cy="1783440"/>
          </a:xfrm>
        </p:grpSpPr>
        <p:pic>
          <p:nvPicPr>
            <p:cNvPr id="137" name="Google Shape;137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rot="660059">
              <a:off x="7479328" y="134313"/>
              <a:ext cx="1543922" cy="14142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 rot="-589971">
              <a:off x="6697777" y="70113"/>
              <a:ext cx="1542677" cy="154265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My Calendar</a:t>
            </a:r>
            <a:endParaRPr sz="3640"/>
          </a:p>
        </p:txBody>
      </p:sp>
      <p:sp>
        <p:nvSpPr>
          <p:cNvPr id="144" name="Google Shape;144;p14"/>
          <p:cNvSpPr txBox="1"/>
          <p:nvPr>
            <p:ph idx="4294967295" type="body"/>
          </p:nvPr>
        </p:nvSpPr>
        <p:spPr>
          <a:xfrm>
            <a:off x="444207" y="1164647"/>
            <a:ext cx="3994500" cy="21475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your calendar help you get tasks done?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it help to make sure you had time to relax?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Google Shape;145;p14"/>
          <p:cNvGrpSpPr/>
          <p:nvPr/>
        </p:nvGrpSpPr>
        <p:grpSpPr>
          <a:xfrm>
            <a:off x="4699301" y="869778"/>
            <a:ext cx="4222597" cy="2852970"/>
            <a:chOff x="6577385" y="-50281"/>
            <a:chExt cx="2566616" cy="1783440"/>
          </a:xfrm>
        </p:grpSpPr>
        <p:pic>
          <p:nvPicPr>
            <p:cNvPr id="146" name="Google Shape;146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rot="660059">
              <a:off x="7479328" y="134313"/>
              <a:ext cx="1543922" cy="14142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 rot="-589971">
              <a:off x="6697777" y="70113"/>
              <a:ext cx="1542677" cy="154265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92401" y="1852475"/>
            <a:ext cx="59517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Didn’t See That Coming</a:t>
            </a:r>
            <a:endParaRPr/>
          </a:p>
        </p:txBody>
      </p:sp>
      <p:sp>
        <p:nvSpPr>
          <p:cNvPr id="61" name="Google Shape;61;p2"/>
          <p:cNvSpPr txBox="1"/>
          <p:nvPr>
            <p:ph idx="2" type="title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Planning Ahead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67" name="Google Shape;67;p3"/>
          <p:cNvSpPr txBox="1"/>
          <p:nvPr>
            <p:ph idx="2" type="title"/>
          </p:nvPr>
        </p:nvSpPr>
        <p:spPr>
          <a:xfrm>
            <a:off x="1191600" y="3322800"/>
            <a:ext cx="67608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/>
              <a:t>How can we use calendars to stay on track and to avoid roadblocks that keep us from our goals?</a:t>
            </a:r>
            <a:endParaRPr sz="285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/>
          <p:nvPr>
            <p:ph type="title"/>
          </p:nvPr>
        </p:nvSpPr>
        <p:spPr>
          <a:xfrm>
            <a:off x="717300" y="199810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73" name="Google Shape;73;p4"/>
          <p:cNvSpPr txBox="1"/>
          <p:nvPr>
            <p:ph idx="4294967295" type="body"/>
          </p:nvPr>
        </p:nvSpPr>
        <p:spPr>
          <a:xfrm>
            <a:off x="440925" y="2782575"/>
            <a:ext cx="8241300" cy="20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426136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3111"/>
              <a:buFont typeface="Calibri"/>
              <a:buChar char="●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problems that are likely to keep a task from being completed.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613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11"/>
              <a:buFont typeface="Calibri"/>
              <a:buChar char="●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solutions for dealing with roadblocks when planning a task.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613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11"/>
              <a:buFont typeface="Calibri"/>
              <a:buChar char="●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calendar plans for what worked and what can be improved. 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/>
          <p:nvPr>
            <p:ph idx="4294967295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chrome://dino/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Play a few rounds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until time is called.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5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-US" sz="3640"/>
              <a:t>Roadblock Game</a:t>
            </a:r>
            <a:endParaRPr sz="3640"/>
          </a:p>
        </p:txBody>
      </p:sp>
      <p:pic>
        <p:nvPicPr>
          <p:cNvPr id="80" name="Google Shape;8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5340" y="1"/>
            <a:ext cx="4066615" cy="457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idx="4294967295" type="body"/>
          </p:nvPr>
        </p:nvSpPr>
        <p:spPr>
          <a:xfrm>
            <a:off x="463506" y="1154850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811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your partner: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moment to review all of the different roadblocks you might encounter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which cards can be sorted into the following categories: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Near: A roadblock that needs to be addressed immediately.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Far: A roadblock that will not stop your progress right now.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why you might group these items together.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6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Card Sort</a:t>
            </a:r>
            <a:endParaRPr sz="3640"/>
          </a:p>
        </p:txBody>
      </p:sp>
      <p:pic>
        <p:nvPicPr>
          <p:cNvPr id="87" name="Google Shape;8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2336" y="175839"/>
            <a:ext cx="2568800" cy="146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/>
          <p:nvPr>
            <p:ph idx="1" type="body"/>
          </p:nvPr>
        </p:nvSpPr>
        <p:spPr>
          <a:xfrm>
            <a:off x="760050" y="1152475"/>
            <a:ext cx="5714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457517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5"/>
              <a:buChar char="●"/>
            </a:pPr>
            <a:r>
              <a:rPr lang="en-US" sz="2605"/>
              <a:t>A calendar helps us see things that are coming up that we may need to avoid or workaround to be successful. </a:t>
            </a:r>
            <a:endParaRPr sz="2605"/>
          </a:p>
          <a:p>
            <a:pPr indent="-457517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5"/>
              <a:buChar char="●"/>
            </a:pPr>
            <a:r>
              <a:rPr lang="en-US" sz="2605"/>
              <a:t>It also helps us uncover clear paths where we could take time to focus and make progress on goals. </a:t>
            </a:r>
            <a:endParaRPr sz="2605"/>
          </a:p>
        </p:txBody>
      </p:sp>
      <p:sp>
        <p:nvSpPr>
          <p:cNvPr id="93" name="Google Shape;93;p7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A Calendar’s Purpose</a:t>
            </a:r>
            <a:endParaRPr sz="3640"/>
          </a:p>
        </p:txBody>
      </p:sp>
      <p:pic>
        <p:nvPicPr>
          <p:cNvPr id="94" name="Google Shape;9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4255" y="893957"/>
            <a:ext cx="2341949" cy="2145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"/>
          <p:cNvSpPr txBox="1"/>
          <p:nvPr>
            <p:ph idx="4294967295" type="body"/>
          </p:nvPr>
        </p:nvSpPr>
        <p:spPr>
          <a:xfrm>
            <a:off x="661400" y="1256875"/>
            <a:ext cx="6278100" cy="35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which items would be categorized as the following: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Pink</a:t>
            </a: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Focus Time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Blue</a:t>
            </a: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Breaks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Green</a:t>
            </a: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Time on Task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▪"/>
            </a:pPr>
            <a:r>
              <a:rPr lang="en-US" sz="26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Yellow</a:t>
            </a: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Solving a Problem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margins, explain why you categorized an event a particular way.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Categorical Highlighting</a:t>
            </a:r>
            <a:endParaRPr sz="3640"/>
          </a:p>
        </p:txBody>
      </p:sp>
      <p:pic>
        <p:nvPicPr>
          <p:cNvPr id="101" name="Google Shape;10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8319" y="0"/>
            <a:ext cx="2155675" cy="217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/>
          <p:nvPr>
            <p:ph idx="4294967295" type="body"/>
          </p:nvPr>
        </p:nvSpPr>
        <p:spPr>
          <a:xfrm>
            <a:off x="457200" y="1309350"/>
            <a:ext cx="6428630" cy="3214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Review the calendar with a partner.</a:t>
            </a:r>
            <a:endParaRPr sz="26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What did you highlight/categorize similarly?</a:t>
            </a:r>
            <a:endParaRPr sz="26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What did you highlight/categorize differently?</a:t>
            </a:r>
            <a:endParaRPr sz="26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9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Categorical Highlighting</a:t>
            </a:r>
            <a:endParaRPr sz="3640"/>
          </a:p>
        </p:txBody>
      </p:sp>
      <p:pic>
        <p:nvPicPr>
          <p:cNvPr id="108" name="Google Shape;10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8319" y="0"/>
            <a:ext cx="2155675" cy="217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profe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