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8" r:id="rId1"/>
  </p:sldMasterIdLst>
  <p:notesMasterIdLst>
    <p:notesMasterId r:id="rId14"/>
  </p:notesMasterIdLst>
  <p:sldIdLst>
    <p:sldId id="268" r:id="rId2"/>
    <p:sldId id="256" r:id="rId3"/>
    <p:sldId id="257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202" d="100"/>
          <a:sy n="202" d="100"/>
        </p:scale>
        <p:origin x="620" y="1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uchrinata, Farid A." userId="2ef738f1-ee74-4f27-a45a-2ef27cd6eb40" providerId="ADAL" clId="{EBA4D6E5-39BA-47CD-B047-206C47029286}"/>
    <pc:docChg chg="undo custSel addSld delSld modSld sldOrd">
      <pc:chgData name="Zuchrinata, Farid A." userId="2ef738f1-ee74-4f27-a45a-2ef27cd6eb40" providerId="ADAL" clId="{EBA4D6E5-39BA-47CD-B047-206C47029286}" dt="2022-12-01T21:16:44.455" v="225" actId="478"/>
      <pc:docMkLst>
        <pc:docMk/>
      </pc:docMkLst>
      <pc:sldChg chg="modSp mod">
        <pc:chgData name="Zuchrinata, Farid A." userId="2ef738f1-ee74-4f27-a45a-2ef27cd6eb40" providerId="ADAL" clId="{EBA4D6E5-39BA-47CD-B047-206C47029286}" dt="2022-12-01T20:36:54.944" v="5" actId="20577"/>
        <pc:sldMkLst>
          <pc:docMk/>
          <pc:sldMk cId="0" sldId="257"/>
        </pc:sldMkLst>
        <pc:spChg chg="mod">
          <ac:chgData name="Zuchrinata, Farid A." userId="2ef738f1-ee74-4f27-a45a-2ef27cd6eb40" providerId="ADAL" clId="{EBA4D6E5-39BA-47CD-B047-206C47029286}" dt="2022-12-01T20:36:54.944" v="5" actId="20577"/>
          <ac:spMkLst>
            <pc:docMk/>
            <pc:sldMk cId="0" sldId="257"/>
            <ac:spMk id="100" creationId="{00000000-0000-0000-0000-000000000000}"/>
          </ac:spMkLst>
        </pc:spChg>
      </pc:sldChg>
      <pc:sldChg chg="modSp mod">
        <pc:chgData name="Zuchrinata, Farid A." userId="2ef738f1-ee74-4f27-a45a-2ef27cd6eb40" providerId="ADAL" clId="{EBA4D6E5-39BA-47CD-B047-206C47029286}" dt="2022-12-01T20:48:28.126" v="116" actId="20577"/>
        <pc:sldMkLst>
          <pc:docMk/>
          <pc:sldMk cId="0" sldId="259"/>
        </pc:sldMkLst>
        <pc:spChg chg="mod">
          <ac:chgData name="Zuchrinata, Farid A." userId="2ef738f1-ee74-4f27-a45a-2ef27cd6eb40" providerId="ADAL" clId="{EBA4D6E5-39BA-47CD-B047-206C47029286}" dt="2022-12-01T20:48:28.126" v="116" actId="20577"/>
          <ac:spMkLst>
            <pc:docMk/>
            <pc:sldMk cId="0" sldId="259"/>
            <ac:spMk id="111" creationId="{00000000-0000-0000-0000-000000000000}"/>
          </ac:spMkLst>
        </pc:spChg>
        <pc:spChg chg="mod">
          <ac:chgData name="Zuchrinata, Farid A." userId="2ef738f1-ee74-4f27-a45a-2ef27cd6eb40" providerId="ADAL" clId="{EBA4D6E5-39BA-47CD-B047-206C47029286}" dt="2022-12-01T20:43:09.134" v="30" actId="20577"/>
          <ac:spMkLst>
            <pc:docMk/>
            <pc:sldMk cId="0" sldId="259"/>
            <ac:spMk id="112" creationId="{00000000-0000-0000-0000-000000000000}"/>
          </ac:spMkLst>
        </pc:spChg>
      </pc:sldChg>
      <pc:sldChg chg="modSp mod">
        <pc:chgData name="Zuchrinata, Farid A." userId="2ef738f1-ee74-4f27-a45a-2ef27cd6eb40" providerId="ADAL" clId="{EBA4D6E5-39BA-47CD-B047-206C47029286}" dt="2022-12-01T20:48:25.921" v="114" actId="20577"/>
        <pc:sldMkLst>
          <pc:docMk/>
          <pc:sldMk cId="0" sldId="260"/>
        </pc:sldMkLst>
        <pc:spChg chg="mod">
          <ac:chgData name="Zuchrinata, Farid A." userId="2ef738f1-ee74-4f27-a45a-2ef27cd6eb40" providerId="ADAL" clId="{EBA4D6E5-39BA-47CD-B047-206C47029286}" dt="2022-12-01T20:48:25.921" v="114" actId="20577"/>
          <ac:spMkLst>
            <pc:docMk/>
            <pc:sldMk cId="0" sldId="260"/>
            <ac:spMk id="118" creationId="{00000000-0000-0000-0000-000000000000}"/>
          </ac:spMkLst>
        </pc:spChg>
        <pc:spChg chg="mod">
          <ac:chgData name="Zuchrinata, Farid A." userId="2ef738f1-ee74-4f27-a45a-2ef27cd6eb40" providerId="ADAL" clId="{EBA4D6E5-39BA-47CD-B047-206C47029286}" dt="2022-12-01T20:45:21.975" v="102" actId="20577"/>
          <ac:spMkLst>
            <pc:docMk/>
            <pc:sldMk cId="0" sldId="260"/>
            <ac:spMk id="119" creationId="{00000000-0000-0000-0000-000000000000}"/>
          </ac:spMkLst>
        </pc:spChg>
      </pc:sldChg>
      <pc:sldChg chg="modSp mod">
        <pc:chgData name="Zuchrinata, Farid A." userId="2ef738f1-ee74-4f27-a45a-2ef27cd6eb40" providerId="ADAL" clId="{EBA4D6E5-39BA-47CD-B047-206C47029286}" dt="2022-12-01T20:48:23.746" v="112" actId="20577"/>
        <pc:sldMkLst>
          <pc:docMk/>
          <pc:sldMk cId="0" sldId="261"/>
        </pc:sldMkLst>
        <pc:spChg chg="mod">
          <ac:chgData name="Zuchrinata, Farid A." userId="2ef738f1-ee74-4f27-a45a-2ef27cd6eb40" providerId="ADAL" clId="{EBA4D6E5-39BA-47CD-B047-206C47029286}" dt="2022-12-01T20:48:23.746" v="112" actId="20577"/>
          <ac:spMkLst>
            <pc:docMk/>
            <pc:sldMk cId="0" sldId="261"/>
            <ac:spMk id="125" creationId="{00000000-0000-0000-0000-000000000000}"/>
          </ac:spMkLst>
        </pc:spChg>
        <pc:spChg chg="mod">
          <ac:chgData name="Zuchrinata, Farid A." userId="2ef738f1-ee74-4f27-a45a-2ef27cd6eb40" providerId="ADAL" clId="{EBA4D6E5-39BA-47CD-B047-206C47029286}" dt="2022-12-01T20:45:35.233" v="110" actId="20577"/>
          <ac:spMkLst>
            <pc:docMk/>
            <pc:sldMk cId="0" sldId="261"/>
            <ac:spMk id="126" creationId="{00000000-0000-0000-0000-000000000000}"/>
          </ac:spMkLst>
        </pc:spChg>
      </pc:sldChg>
      <pc:sldChg chg="modSp mod">
        <pc:chgData name="Zuchrinata, Farid A." userId="2ef738f1-ee74-4f27-a45a-2ef27cd6eb40" providerId="ADAL" clId="{EBA4D6E5-39BA-47CD-B047-206C47029286}" dt="2022-12-01T20:49:38.320" v="118" actId="20577"/>
        <pc:sldMkLst>
          <pc:docMk/>
          <pc:sldMk cId="0" sldId="262"/>
        </pc:sldMkLst>
        <pc:spChg chg="mod">
          <ac:chgData name="Zuchrinata, Farid A." userId="2ef738f1-ee74-4f27-a45a-2ef27cd6eb40" providerId="ADAL" clId="{EBA4D6E5-39BA-47CD-B047-206C47029286}" dt="2022-12-01T20:49:38.320" v="118" actId="20577"/>
          <ac:spMkLst>
            <pc:docMk/>
            <pc:sldMk cId="0" sldId="262"/>
            <ac:spMk id="132" creationId="{00000000-0000-0000-0000-000000000000}"/>
          </ac:spMkLst>
        </pc:spChg>
        <pc:spChg chg="mod">
          <ac:chgData name="Zuchrinata, Farid A." userId="2ef738f1-ee74-4f27-a45a-2ef27cd6eb40" providerId="ADAL" clId="{EBA4D6E5-39BA-47CD-B047-206C47029286}" dt="2022-12-01T20:45:06.156" v="93" actId="20577"/>
          <ac:spMkLst>
            <pc:docMk/>
            <pc:sldMk cId="0" sldId="262"/>
            <ac:spMk id="133" creationId="{00000000-0000-0000-0000-000000000000}"/>
          </ac:spMkLst>
        </pc:spChg>
      </pc:sldChg>
      <pc:sldChg chg="delSp mod">
        <pc:chgData name="Zuchrinata, Farid A." userId="2ef738f1-ee74-4f27-a45a-2ef27cd6eb40" providerId="ADAL" clId="{EBA4D6E5-39BA-47CD-B047-206C47029286}" dt="2022-12-01T21:16:41.863" v="224" actId="478"/>
        <pc:sldMkLst>
          <pc:docMk/>
          <pc:sldMk cId="0" sldId="263"/>
        </pc:sldMkLst>
        <pc:picChg chg="del">
          <ac:chgData name="Zuchrinata, Farid A." userId="2ef738f1-ee74-4f27-a45a-2ef27cd6eb40" providerId="ADAL" clId="{EBA4D6E5-39BA-47CD-B047-206C47029286}" dt="2022-12-01T21:16:41.863" v="224" actId="478"/>
          <ac:picMkLst>
            <pc:docMk/>
            <pc:sldMk cId="0" sldId="263"/>
            <ac:picMk id="141" creationId="{00000000-0000-0000-0000-000000000000}"/>
          </ac:picMkLst>
        </pc:picChg>
      </pc:sldChg>
      <pc:sldChg chg="modSp mod">
        <pc:chgData name="Zuchrinata, Farid A." userId="2ef738f1-ee74-4f27-a45a-2ef27cd6eb40" providerId="ADAL" clId="{EBA4D6E5-39BA-47CD-B047-206C47029286}" dt="2022-12-01T20:50:16.403" v="171" actId="20577"/>
        <pc:sldMkLst>
          <pc:docMk/>
          <pc:sldMk cId="0" sldId="264"/>
        </pc:sldMkLst>
        <pc:spChg chg="mod">
          <ac:chgData name="Zuchrinata, Farid A." userId="2ef738f1-ee74-4f27-a45a-2ef27cd6eb40" providerId="ADAL" clId="{EBA4D6E5-39BA-47CD-B047-206C47029286}" dt="2022-12-01T20:50:16.403" v="171" actId="20577"/>
          <ac:spMkLst>
            <pc:docMk/>
            <pc:sldMk cId="0" sldId="264"/>
            <ac:spMk id="147" creationId="{00000000-0000-0000-0000-000000000000}"/>
          </ac:spMkLst>
        </pc:spChg>
      </pc:sldChg>
      <pc:sldChg chg="modSp mod">
        <pc:chgData name="Zuchrinata, Farid A." userId="2ef738f1-ee74-4f27-a45a-2ef27cd6eb40" providerId="ADAL" clId="{EBA4D6E5-39BA-47CD-B047-206C47029286}" dt="2022-12-01T20:57:11.321" v="223" actId="20577"/>
        <pc:sldMkLst>
          <pc:docMk/>
          <pc:sldMk cId="0" sldId="265"/>
        </pc:sldMkLst>
        <pc:spChg chg="mod">
          <ac:chgData name="Zuchrinata, Farid A." userId="2ef738f1-ee74-4f27-a45a-2ef27cd6eb40" providerId="ADAL" clId="{EBA4D6E5-39BA-47CD-B047-206C47029286}" dt="2022-12-01T20:57:11.321" v="223" actId="20577"/>
          <ac:spMkLst>
            <pc:docMk/>
            <pc:sldMk cId="0" sldId="265"/>
            <ac:spMk id="153" creationId="{00000000-0000-0000-0000-000000000000}"/>
          </ac:spMkLst>
        </pc:spChg>
        <pc:spChg chg="mod">
          <ac:chgData name="Zuchrinata, Farid A." userId="2ef738f1-ee74-4f27-a45a-2ef27cd6eb40" providerId="ADAL" clId="{EBA4D6E5-39BA-47CD-B047-206C47029286}" dt="2022-12-01T20:50:41.290" v="177" actId="20577"/>
          <ac:spMkLst>
            <pc:docMk/>
            <pc:sldMk cId="0" sldId="265"/>
            <ac:spMk id="154" creationId="{00000000-0000-0000-0000-000000000000}"/>
          </ac:spMkLst>
        </pc:spChg>
      </pc:sldChg>
      <pc:sldChg chg="delSp modSp mod">
        <pc:chgData name="Zuchrinata, Farid A." userId="2ef738f1-ee74-4f27-a45a-2ef27cd6eb40" providerId="ADAL" clId="{EBA4D6E5-39BA-47CD-B047-206C47029286}" dt="2022-12-01T21:16:44.455" v="225" actId="478"/>
        <pc:sldMkLst>
          <pc:docMk/>
          <pc:sldMk cId="0" sldId="266"/>
        </pc:sldMkLst>
        <pc:spChg chg="mod">
          <ac:chgData name="Zuchrinata, Farid A." userId="2ef738f1-ee74-4f27-a45a-2ef27cd6eb40" providerId="ADAL" clId="{EBA4D6E5-39BA-47CD-B047-206C47029286}" dt="2022-12-01T20:51:14.898" v="217" actId="12"/>
          <ac:spMkLst>
            <pc:docMk/>
            <pc:sldMk cId="0" sldId="266"/>
            <ac:spMk id="161" creationId="{00000000-0000-0000-0000-000000000000}"/>
          </ac:spMkLst>
        </pc:spChg>
        <pc:picChg chg="del">
          <ac:chgData name="Zuchrinata, Farid A." userId="2ef738f1-ee74-4f27-a45a-2ef27cd6eb40" providerId="ADAL" clId="{EBA4D6E5-39BA-47CD-B047-206C47029286}" dt="2022-12-01T21:16:44.455" v="225" actId="478"/>
          <ac:picMkLst>
            <pc:docMk/>
            <pc:sldMk cId="0" sldId="266"/>
            <ac:picMk id="162" creationId="{00000000-0000-0000-0000-000000000000}"/>
          </ac:picMkLst>
        </pc:picChg>
      </pc:sldChg>
      <pc:sldChg chg="add del ord modNotes">
        <pc:chgData name="Zuchrinata, Farid A." userId="2ef738f1-ee74-4f27-a45a-2ef27cd6eb40" providerId="ADAL" clId="{EBA4D6E5-39BA-47CD-B047-206C47029286}" dt="2022-12-01T20:38:23.696" v="14"/>
        <pc:sldMkLst>
          <pc:docMk/>
          <pc:sldMk cId="0" sldId="268"/>
        </pc:sldMkLst>
      </pc:sldChg>
      <pc:sldMasterChg chg="delSldLayout">
        <pc:chgData name="Zuchrinata, Farid A." userId="2ef738f1-ee74-4f27-a45a-2ef27cd6eb40" providerId="ADAL" clId="{EBA4D6E5-39BA-47CD-B047-206C47029286}" dt="2022-12-01T20:37:27.188" v="11" actId="47"/>
        <pc:sldMasterMkLst>
          <pc:docMk/>
          <pc:sldMasterMk cId="0" sldId="2147483668"/>
        </pc:sldMasterMkLst>
        <pc:sldLayoutChg chg="del">
          <pc:chgData name="Zuchrinata, Farid A." userId="2ef738f1-ee74-4f27-a45a-2ef27cd6eb40" providerId="ADAL" clId="{EBA4D6E5-39BA-47CD-B047-206C47029286}" dt="2022-12-01T20:37:27.188" v="11" actId="47"/>
          <pc:sldLayoutMkLst>
            <pc:docMk/>
            <pc:sldMasterMk cId="0" sldId="2147483668"/>
            <pc:sldLayoutMk cId="0" sldId="2147483648"/>
          </pc:sldLayoutMkLst>
        </pc:sldLayoutChg>
      </pc:sldMasterChg>
    </pc:docChg>
  </pc:docChgLst>
  <pc:docChgLst>
    <pc:chgData name="Zuchrinata, Farid A." userId="2ef738f1-ee74-4f27-a45a-2ef27cd6eb40" providerId="ADAL" clId="{923F8F95-D550-44E4-ABE2-72939006837F}"/>
    <pc:docChg chg="custSel modSld">
      <pc:chgData name="Zuchrinata, Farid A." userId="2ef738f1-ee74-4f27-a45a-2ef27cd6eb40" providerId="ADAL" clId="{923F8F95-D550-44E4-ABE2-72939006837F}" dt="2022-12-06T20:17:26.898" v="18" actId="20577"/>
      <pc:docMkLst>
        <pc:docMk/>
      </pc:docMkLst>
      <pc:sldChg chg="modNotesTx">
        <pc:chgData name="Zuchrinata, Farid A." userId="2ef738f1-ee74-4f27-a45a-2ef27cd6eb40" providerId="ADAL" clId="{923F8F95-D550-44E4-ABE2-72939006837F}" dt="2022-12-06T20:17:26.898" v="18" actId="20577"/>
        <pc:sldMkLst>
          <pc:docMk/>
          <pc:sldMk cId="0" sldId="2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42caf4892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42caf4892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484f5e942a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1484f5e942a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1484f5e942a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1484f5e942a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3fcec35dd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3fcec35dd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3fcec35dd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3fcec35dd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61019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5931eb35d0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5931eb35d0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True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True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False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5648dbf38a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5648dbf38a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True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False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True 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46eaa5a000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146eaa5a000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dirty="0"/>
              <a:t>False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dirty="0"/>
              <a:t>True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dirty="0"/>
              <a:t>True</a:t>
            </a: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5648dbf38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5648dbf38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True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True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False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3fcec35ddc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13fcec35ddc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 rtl="0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 rtl="0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700" cy="34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 1">
  <p:cSld name="Strategy v1_1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9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 rtl="0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 rtl="0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 rtl="0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79" name="Google Shape;79;p19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 2">
  <p:cSld name="Strategy v1_2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2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0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 rtl="0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 rtl="0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 rtl="0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84" name="Google Shape;84;p20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LEARN Logo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8177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4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79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5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200" cy="1420800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/>
          <p:nvPr/>
        </p:nvSpPr>
        <p:spPr>
          <a:xfrm>
            <a:off x="1721476" y="1313644"/>
            <a:ext cx="5700900" cy="32067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000" cy="5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6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80" t="21570" r="32616" b="56089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38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8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 rtl="0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83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00" cy="4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900" cy="4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39967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9" r:id="rId19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0"/>
          <p:cNvSpPr txBox="1">
            <a:spLocks noGrp="1"/>
          </p:cNvSpPr>
          <p:nvPr>
            <p:ph type="title"/>
          </p:nvPr>
        </p:nvSpPr>
        <p:spPr>
          <a:xfrm>
            <a:off x="564404" y="307247"/>
            <a:ext cx="8122395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Web Inquiry</a:t>
            </a:r>
            <a:endParaRPr dirty="0"/>
          </a:p>
        </p:txBody>
      </p:sp>
      <p:sp>
        <p:nvSpPr>
          <p:cNvPr id="147" name="Google Shape;147;p30"/>
          <p:cNvSpPr txBox="1">
            <a:spLocks noGrp="1"/>
          </p:cNvSpPr>
          <p:nvPr>
            <p:ph type="body" idx="1"/>
          </p:nvPr>
        </p:nvSpPr>
        <p:spPr>
          <a:xfrm>
            <a:off x="564405" y="1298753"/>
            <a:ext cx="5058135" cy="3621000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600"/>
              </a:spcAft>
              <a:buNone/>
            </a:pPr>
            <a:r>
              <a:rPr lang="en" sz="2400" dirty="0"/>
              <a:t>Research at least five scholarships and record the following information:</a:t>
            </a:r>
            <a:endParaRPr sz="2400" dirty="0"/>
          </a:p>
          <a:p>
            <a:pPr marL="457200" lvl="0" indent="-393700" algn="l" rtl="0">
              <a:spcBef>
                <a:spcPts val="520"/>
              </a:spcBef>
              <a:spcAft>
                <a:spcPts val="300"/>
              </a:spcAft>
              <a:buSzPts val="2600"/>
              <a:buChar char="•"/>
            </a:pPr>
            <a:r>
              <a:rPr lang="en" sz="2400" dirty="0"/>
              <a:t>Scholarship name</a:t>
            </a:r>
            <a:endParaRPr sz="2400" dirty="0"/>
          </a:p>
          <a:p>
            <a:pPr marL="457200" lvl="0" indent="-393700" algn="l" rtl="0">
              <a:spcBef>
                <a:spcPts val="0"/>
              </a:spcBef>
              <a:spcAft>
                <a:spcPts val="300"/>
              </a:spcAft>
              <a:buSzPts val="2600"/>
              <a:buChar char="•"/>
            </a:pPr>
            <a:r>
              <a:rPr lang="en" sz="2400" dirty="0"/>
              <a:t>Amount offered</a:t>
            </a:r>
            <a:endParaRPr sz="2400" dirty="0"/>
          </a:p>
          <a:p>
            <a:pPr marL="457200" lvl="0" indent="-393700" algn="l" rtl="0">
              <a:spcBef>
                <a:spcPts val="0"/>
              </a:spcBef>
              <a:spcAft>
                <a:spcPts val="300"/>
              </a:spcAft>
              <a:buSzPts val="2600"/>
              <a:buChar char="•"/>
            </a:pPr>
            <a:r>
              <a:rPr lang="en-US" sz="2400" dirty="0"/>
              <a:t>Scholarship description</a:t>
            </a:r>
            <a:endParaRPr sz="2400" dirty="0"/>
          </a:p>
          <a:p>
            <a:pPr marL="457200" lvl="0" indent="-393700" algn="l" rtl="0">
              <a:spcBef>
                <a:spcPts val="0"/>
              </a:spcBef>
              <a:spcAft>
                <a:spcPts val="300"/>
              </a:spcAft>
              <a:buSzPts val="2600"/>
              <a:buChar char="•"/>
            </a:pPr>
            <a:r>
              <a:rPr lang="en" sz="2400" dirty="0"/>
              <a:t>Requirements</a:t>
            </a:r>
            <a:endParaRPr sz="2400" dirty="0"/>
          </a:p>
          <a:p>
            <a:pPr marL="457200" lvl="0" indent="-393700" algn="l" rtl="0">
              <a:spcBef>
                <a:spcPts val="0"/>
              </a:spcBef>
              <a:spcAft>
                <a:spcPts val="300"/>
              </a:spcAft>
              <a:buSzPts val="2600"/>
              <a:buChar char="•"/>
            </a:pPr>
            <a:r>
              <a:rPr lang="en" sz="2400" dirty="0"/>
              <a:t>Deadline</a:t>
            </a:r>
            <a:endParaRPr sz="2400" dirty="0"/>
          </a:p>
        </p:txBody>
      </p:sp>
      <p:pic>
        <p:nvPicPr>
          <p:cNvPr id="148" name="Google Shape;148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06776" y="307247"/>
            <a:ext cx="3080024" cy="3080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1"/>
          <p:cNvSpPr txBox="1">
            <a:spLocks noGrp="1"/>
          </p:cNvSpPr>
          <p:nvPr>
            <p:ph type="title"/>
          </p:nvPr>
        </p:nvSpPr>
        <p:spPr>
          <a:xfrm>
            <a:off x="529718" y="307247"/>
            <a:ext cx="8157081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Apply for scholarships!</a:t>
            </a:r>
            <a:endParaRPr dirty="0"/>
          </a:p>
        </p:txBody>
      </p:sp>
      <p:sp>
        <p:nvSpPr>
          <p:cNvPr id="154" name="Google Shape;154;p31"/>
          <p:cNvSpPr txBox="1">
            <a:spLocks noGrp="1"/>
          </p:cNvSpPr>
          <p:nvPr>
            <p:ph type="body" idx="1"/>
          </p:nvPr>
        </p:nvSpPr>
        <p:spPr>
          <a:xfrm>
            <a:off x="529719" y="1305059"/>
            <a:ext cx="4619297" cy="3621000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 dirty="0"/>
              <a:t>Choose one of the scholarships you researched and complete the application.</a:t>
            </a:r>
            <a:endParaRPr dirty="0"/>
          </a:p>
        </p:txBody>
      </p:sp>
      <p:pic>
        <p:nvPicPr>
          <p:cNvPr id="155" name="Google Shape;155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8327" y="-226902"/>
            <a:ext cx="3361500" cy="33708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2"/>
          <p:cNvSpPr txBox="1">
            <a:spLocks noGrp="1"/>
          </p:cNvSpPr>
          <p:nvPr>
            <p:ph type="title"/>
          </p:nvPr>
        </p:nvSpPr>
        <p:spPr>
          <a:xfrm>
            <a:off x="504496" y="307247"/>
            <a:ext cx="8182303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K-W-L</a:t>
            </a:r>
            <a:endParaRPr dirty="0"/>
          </a:p>
        </p:txBody>
      </p:sp>
      <p:sp>
        <p:nvSpPr>
          <p:cNvPr id="161" name="Google Shape;161;p32"/>
          <p:cNvSpPr txBox="1">
            <a:spLocks noGrp="1"/>
          </p:cNvSpPr>
          <p:nvPr>
            <p:ph type="body" idx="1"/>
          </p:nvPr>
        </p:nvSpPr>
        <p:spPr>
          <a:xfrm>
            <a:off x="504497" y="1305059"/>
            <a:ext cx="7939787" cy="3621000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dirty="0"/>
              <a:t>Complete the final column in your chart by answering: </a:t>
            </a:r>
          </a:p>
          <a:p>
            <a:pPr indent="-457200"/>
            <a:r>
              <a:rPr lang="en" dirty="0"/>
              <a:t>What have you </a:t>
            </a:r>
            <a:r>
              <a:rPr lang="en" b="1" i="1" dirty="0">
                <a:solidFill>
                  <a:schemeClr val="accent6"/>
                </a:solidFill>
              </a:rPr>
              <a:t>learned</a:t>
            </a:r>
            <a:r>
              <a:rPr lang="en" dirty="0"/>
              <a:t>?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Me? A Scholar?</a:t>
            </a:r>
            <a:endParaRPr dirty="0"/>
          </a:p>
        </p:txBody>
      </p:sp>
      <p:sp>
        <p:nvSpPr>
          <p:cNvPr id="94" name="Google Shape;94;p2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600"/>
          </a:xfrm>
          <a:prstGeom prst="rect">
            <a:avLst/>
          </a:prstGeom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 dirty="0"/>
              <a:t>Applying for Scholarships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Essential Question</a:t>
            </a:r>
            <a:endParaRPr dirty="0"/>
          </a:p>
        </p:txBody>
      </p:sp>
      <p:sp>
        <p:nvSpPr>
          <p:cNvPr id="100" name="Google Shape;100;p2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 dirty="0"/>
              <a:t>Are there scholarships for everyone?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Learning Objectives</a:t>
            </a:r>
            <a:endParaRPr dirty="0"/>
          </a:p>
        </p:txBody>
      </p:sp>
      <p:sp>
        <p:nvSpPr>
          <p:cNvPr id="100" name="Google Shape;100;p23"/>
          <p:cNvSpPr txBox="1">
            <a:spLocks noGrp="1"/>
          </p:cNvSpPr>
          <p:nvPr>
            <p:ph type="body" idx="1"/>
          </p:nvPr>
        </p:nvSpPr>
        <p:spPr>
          <a:xfrm>
            <a:off x="530352" y="2028497"/>
            <a:ext cx="7772400" cy="1906809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indent="-457200">
              <a:spcAft>
                <a:spcPts val="600"/>
              </a:spcAft>
            </a:pPr>
            <a:r>
              <a:rPr lang="en-US" dirty="0"/>
              <a:t>Recognize common misconceptions about scholarships.</a:t>
            </a:r>
          </a:p>
          <a:p>
            <a:pPr indent="-457200">
              <a:spcBef>
                <a:spcPts val="0"/>
              </a:spcBef>
            </a:pPr>
            <a:r>
              <a:rPr lang="en-US" dirty="0"/>
              <a:t>Research scholarships that might benefit you in your postsecondary education.</a:t>
            </a:r>
          </a:p>
        </p:txBody>
      </p:sp>
    </p:spTree>
    <p:extLst>
      <p:ext uri="{BB962C8B-B14F-4D97-AF65-F5344CB8AC3E}">
        <p14:creationId xmlns:p14="http://schemas.microsoft.com/office/powerpoint/2010/main" val="890804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Two Truths and a Lie</a:t>
            </a:r>
            <a:endParaRPr dirty="0"/>
          </a:p>
        </p:txBody>
      </p:sp>
      <p:sp>
        <p:nvSpPr>
          <p:cNvPr id="112" name="Google Shape;112;p2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600"/>
              </a:spcAft>
              <a:buSzPts val="2600"/>
              <a:buChar char="•"/>
            </a:pPr>
            <a:r>
              <a:rPr lang="en" dirty="0"/>
              <a:t>Read each statement carefully. 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Decide which two are the truths and which one is the lie.</a:t>
            </a:r>
            <a:endParaRPr dirty="0"/>
          </a:p>
        </p:txBody>
      </p:sp>
      <p:pic>
        <p:nvPicPr>
          <p:cNvPr id="113" name="Google Shape;113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87910" y="735947"/>
            <a:ext cx="2627110" cy="27619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Two Truths and a Lie</a:t>
            </a:r>
            <a:endParaRPr dirty="0"/>
          </a:p>
        </p:txBody>
      </p:sp>
      <p:sp>
        <p:nvSpPr>
          <p:cNvPr id="119" name="Google Shape;119;p26"/>
          <p:cNvSpPr txBox="1">
            <a:spLocks noGrp="1"/>
          </p:cNvSpPr>
          <p:nvPr>
            <p:ph type="body" idx="1"/>
          </p:nvPr>
        </p:nvSpPr>
        <p:spPr>
          <a:xfrm>
            <a:off x="444588" y="1305059"/>
            <a:ext cx="5530710" cy="3621000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457200" lvl="0" indent="-381317" algn="l" rtl="0">
              <a:spcBef>
                <a:spcPts val="0"/>
              </a:spcBef>
              <a:spcAft>
                <a:spcPts val="1200"/>
              </a:spcAft>
              <a:buSzPct val="100000"/>
              <a:buChar char="•"/>
            </a:pPr>
            <a:r>
              <a:rPr lang="en" dirty="0"/>
              <a:t>“You should research scholarships even if you are not planning to attend college.”</a:t>
            </a:r>
            <a:endParaRPr dirty="0"/>
          </a:p>
          <a:p>
            <a:pPr marL="457200" lvl="0" indent="-381317" algn="l" rtl="0">
              <a:spcBef>
                <a:spcPts val="0"/>
              </a:spcBef>
              <a:spcAft>
                <a:spcPts val="1200"/>
              </a:spcAft>
              <a:buSzPct val="100000"/>
              <a:buChar char="•"/>
            </a:pPr>
            <a:r>
              <a:rPr lang="en" dirty="0"/>
              <a:t>“Undocumented students cannot receive scholarships.”</a:t>
            </a:r>
            <a:endParaRPr dirty="0"/>
          </a:p>
          <a:p>
            <a:pPr marL="457200" lvl="0" indent="-381317" algn="l" rtl="0">
              <a:spcBef>
                <a:spcPts val="0"/>
              </a:spcBef>
              <a:spcAft>
                <a:spcPts val="600"/>
              </a:spcAft>
              <a:buSzPct val="100000"/>
              <a:buChar char="•"/>
            </a:pPr>
            <a:r>
              <a:rPr lang="en" dirty="0"/>
              <a:t>“You can be awarded more than one scholarship.”</a:t>
            </a:r>
            <a:endParaRPr dirty="0"/>
          </a:p>
          <a:p>
            <a:pPr marL="45720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2" name="Google Shape;113;p25">
            <a:extLst>
              <a:ext uri="{FF2B5EF4-FFF2-40B4-BE49-F238E27FC236}">
                <a16:creationId xmlns:a16="http://schemas.microsoft.com/office/drawing/2014/main" id="{386495EC-163A-49CD-AE39-3A215CD5712E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87910" y="735947"/>
            <a:ext cx="2627110" cy="27619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Two Truths and a Lie</a:t>
            </a:r>
            <a:endParaRPr dirty="0"/>
          </a:p>
        </p:txBody>
      </p:sp>
      <p:sp>
        <p:nvSpPr>
          <p:cNvPr id="126" name="Google Shape;126;p27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530710" cy="3621000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1200"/>
              </a:spcAft>
              <a:buSzPts val="2600"/>
              <a:buChar char="•"/>
            </a:pPr>
            <a:r>
              <a:rPr lang="en" dirty="0"/>
              <a:t>“Only good students or good athletes receive scholarships.”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1200"/>
              </a:spcAft>
              <a:buSzPts val="2600"/>
              <a:buChar char="•"/>
            </a:pPr>
            <a:r>
              <a:rPr lang="en" dirty="0"/>
              <a:t>“You can be awarded a scholarship as a freshman in high school.”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1200"/>
              </a:spcAft>
              <a:buSzPts val="2600"/>
              <a:buChar char="•"/>
            </a:pPr>
            <a:r>
              <a:rPr lang="en" dirty="0"/>
              <a:t>"You can be awarded a scholarship as a college or graduate student.”</a:t>
            </a:r>
            <a:endParaRPr dirty="0"/>
          </a:p>
        </p:txBody>
      </p:sp>
      <p:pic>
        <p:nvPicPr>
          <p:cNvPr id="2" name="Google Shape;113;p25">
            <a:extLst>
              <a:ext uri="{FF2B5EF4-FFF2-40B4-BE49-F238E27FC236}">
                <a16:creationId xmlns:a16="http://schemas.microsoft.com/office/drawing/2014/main" id="{64EF5C41-77A1-091E-0C15-F6AF31EAEF66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87910" y="735947"/>
            <a:ext cx="2627110" cy="27619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Two Truths and a Lie</a:t>
            </a:r>
            <a:endParaRPr dirty="0"/>
          </a:p>
        </p:txBody>
      </p:sp>
      <p:sp>
        <p:nvSpPr>
          <p:cNvPr id="133" name="Google Shape;133;p28"/>
          <p:cNvSpPr txBox="1">
            <a:spLocks noGrp="1"/>
          </p:cNvSpPr>
          <p:nvPr>
            <p:ph type="body" idx="1"/>
          </p:nvPr>
        </p:nvSpPr>
        <p:spPr>
          <a:xfrm>
            <a:off x="457200" y="1240350"/>
            <a:ext cx="5174243" cy="3523989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1200"/>
              </a:spcAft>
              <a:buSzPts val="2600"/>
              <a:buChar char="•"/>
            </a:pPr>
            <a:r>
              <a:rPr lang="en" dirty="0"/>
              <a:t>“You can receive a $2,000 scholarship for being great at duck calls.”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1200"/>
              </a:spcAft>
              <a:buSzPts val="2600"/>
              <a:buChar char="•"/>
            </a:pPr>
            <a:r>
              <a:rPr lang="en" dirty="0"/>
              <a:t>“You can receive a $5,000 scholarship for a doodle.”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1200"/>
              </a:spcAft>
              <a:buSzPts val="2600"/>
              <a:buChar char="•"/>
            </a:pPr>
            <a:r>
              <a:rPr lang="en" dirty="0"/>
              <a:t>“Small scholarships are a waste of time.”</a:t>
            </a:r>
            <a:endParaRPr dirty="0"/>
          </a:p>
        </p:txBody>
      </p:sp>
      <p:pic>
        <p:nvPicPr>
          <p:cNvPr id="2" name="Google Shape;113;p25">
            <a:extLst>
              <a:ext uri="{FF2B5EF4-FFF2-40B4-BE49-F238E27FC236}">
                <a16:creationId xmlns:a16="http://schemas.microsoft.com/office/drawing/2014/main" id="{CAAC0263-E381-39F5-3E26-34ED239BE031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87910" y="735947"/>
            <a:ext cx="2627110" cy="27619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9"/>
          <p:cNvSpPr txBox="1">
            <a:spLocks noGrp="1"/>
          </p:cNvSpPr>
          <p:nvPr>
            <p:ph type="title"/>
          </p:nvPr>
        </p:nvSpPr>
        <p:spPr>
          <a:xfrm>
            <a:off x="460353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K-W-L</a:t>
            </a:r>
            <a:endParaRPr dirty="0"/>
          </a:p>
        </p:txBody>
      </p:sp>
      <p:sp>
        <p:nvSpPr>
          <p:cNvPr id="140" name="Google Shape;140;p29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7684936" cy="3621000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What do you </a:t>
            </a:r>
            <a:r>
              <a:rPr lang="en" b="1" i="1" dirty="0">
                <a:solidFill>
                  <a:schemeClr val="accent6"/>
                </a:solidFill>
              </a:rPr>
              <a:t>know</a:t>
            </a:r>
            <a:r>
              <a:rPr lang="en" dirty="0"/>
              <a:t> about scholarships?</a:t>
            </a:r>
            <a:br>
              <a:rPr lang="en" dirty="0"/>
            </a:b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What do you </a:t>
            </a:r>
            <a:r>
              <a:rPr lang="en" b="1" i="1" dirty="0">
                <a:solidFill>
                  <a:schemeClr val="accent6"/>
                </a:solidFill>
              </a:rPr>
              <a:t>want</a:t>
            </a:r>
            <a:r>
              <a:rPr lang="en" dirty="0"/>
              <a:t> to know about scholarships?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262</Words>
  <Application>Microsoft Office PowerPoint</Application>
  <PresentationFormat>On-screen Show (16:9)</PresentationFormat>
  <Paragraphs>49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Noto Sans Symbols</vt:lpstr>
      <vt:lpstr>LEARN theme</vt:lpstr>
      <vt:lpstr>PowerPoint Presentation</vt:lpstr>
      <vt:lpstr>Me? A Scholar?</vt:lpstr>
      <vt:lpstr>Essential Question</vt:lpstr>
      <vt:lpstr>Learning Objectives</vt:lpstr>
      <vt:lpstr>Two Truths and a Lie</vt:lpstr>
      <vt:lpstr>Two Truths and a Lie</vt:lpstr>
      <vt:lpstr>Two Truths and a Lie</vt:lpstr>
      <vt:lpstr>Two Truths and a Lie</vt:lpstr>
      <vt:lpstr>K-W-L</vt:lpstr>
      <vt:lpstr>Web Inquiry</vt:lpstr>
      <vt:lpstr>Apply for scholarships!</vt:lpstr>
      <vt:lpstr>K-W-L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Me? A Scholar?</dc:title>
  <dc:creator>K20 Center</dc:creator>
  <cp:lastModifiedBy>Daniella Peters</cp:lastModifiedBy>
  <cp:revision>3</cp:revision>
  <dcterms:modified xsi:type="dcterms:W3CDTF">2023-01-13T14:56:44Z</dcterms:modified>
</cp:coreProperties>
</file>