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0" roundtripDataSignature="AMtx7miVCT7zeaPvEUgUdIdDlUDBeL4lt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e7ef0ed5c2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e7ef0ed5c2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 name="Google Shape;14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 name="Google Shape;153;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52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For example, if you have set a goal to improve your sleeping habits, milestones might be successfully turning off screens 1 hour before bedtime for a week in a row, successfully getting to sleep by the desired time for # of days in a row, holding a regular pattern of sleeping nine hours at night for a # of weeks, feeling more alert in your first class of the day,… etc.</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 name="Google Shape;6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lt1"/>
              </a:buClr>
              <a:buSzPts val="1100"/>
              <a:buFont typeface="Arial"/>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1200"/>
              <a:t>K20 Center. (n.d.). Vision Boards. Strategies. https://learn.k20center.ou.edu/strategy/2054</a:t>
            </a:r>
            <a:endParaRPr sz="1200"/>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 name="Google Shape;205;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 name="Google Shape;212;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 name="Google Shape;218;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1200">
                <a:latin typeface="Times New Roman"/>
                <a:ea typeface="Times New Roman"/>
                <a:cs typeface="Times New Roman"/>
                <a:sym typeface="Times New Roman"/>
              </a:rPr>
              <a:t>Following the video ask students the following questions:</a:t>
            </a:r>
            <a:endParaRPr sz="1200">
              <a:latin typeface="Times New Roman"/>
              <a:ea typeface="Times New Roman"/>
              <a:cs typeface="Times New Roman"/>
              <a:sym typeface="Times New Roman"/>
            </a:endParaRPr>
          </a:p>
          <a:p>
            <a:pPr indent="-304800" lvl="0" marL="457200" rtl="0" algn="l">
              <a:lnSpc>
                <a:spcPct val="100000"/>
              </a:lnSpc>
              <a:spcBef>
                <a:spcPts val="1200"/>
              </a:spcBef>
              <a:spcAft>
                <a:spcPts val="0"/>
              </a:spcAft>
              <a:buClr>
                <a:schemeClr val="dk1"/>
              </a:buClr>
              <a:buSzPts val="1200"/>
              <a:buFont typeface="Times New Roman"/>
              <a:buChar char="●"/>
            </a:pPr>
            <a:r>
              <a:rPr lang="en-US" sz="1200">
                <a:latin typeface="Times New Roman"/>
                <a:ea typeface="Times New Roman"/>
                <a:cs typeface="Times New Roman"/>
                <a:sym typeface="Times New Roman"/>
              </a:rPr>
              <a:t>What is his goal?</a:t>
            </a:r>
            <a:endParaRPr sz="1200">
              <a:latin typeface="Times New Roman"/>
              <a:ea typeface="Times New Roman"/>
              <a:cs typeface="Times New Roman"/>
              <a:sym typeface="Times New Roman"/>
            </a:endParaRPr>
          </a:p>
          <a:p>
            <a:pPr indent="-304800" lvl="0" marL="457200" rtl="0" algn="l">
              <a:lnSpc>
                <a:spcPct val="100000"/>
              </a:lnSpc>
              <a:spcBef>
                <a:spcPts val="0"/>
              </a:spcBef>
              <a:spcAft>
                <a:spcPts val="0"/>
              </a:spcAft>
              <a:buClr>
                <a:schemeClr val="dk1"/>
              </a:buClr>
              <a:buSzPts val="1200"/>
              <a:buFont typeface="Times New Roman"/>
              <a:buChar char="●"/>
            </a:pPr>
            <a:r>
              <a:rPr lang="en-US" sz="1200">
                <a:latin typeface="Times New Roman"/>
                <a:ea typeface="Times New Roman"/>
                <a:cs typeface="Times New Roman"/>
                <a:sym typeface="Times New Roman"/>
              </a:rPr>
              <a:t>What was he trying to do?</a:t>
            </a:r>
            <a:endParaRPr sz="1200">
              <a:latin typeface="Times New Roman"/>
              <a:ea typeface="Times New Roman"/>
              <a:cs typeface="Times New Roman"/>
              <a:sym typeface="Times New Roman"/>
            </a:endParaRPr>
          </a:p>
          <a:p>
            <a:pPr indent="-304800" lvl="0" marL="457200" rtl="0" algn="l">
              <a:lnSpc>
                <a:spcPct val="100000"/>
              </a:lnSpc>
              <a:spcBef>
                <a:spcPts val="0"/>
              </a:spcBef>
              <a:spcAft>
                <a:spcPts val="0"/>
              </a:spcAft>
              <a:buClr>
                <a:schemeClr val="dk1"/>
              </a:buClr>
              <a:buSzPts val="1200"/>
              <a:buFont typeface="Times New Roman"/>
              <a:buChar char="●"/>
            </a:pPr>
            <a:r>
              <a:rPr lang="en-US" sz="1200">
                <a:latin typeface="Times New Roman"/>
                <a:ea typeface="Times New Roman"/>
                <a:cs typeface="Times New Roman"/>
                <a:sym typeface="Times New Roman"/>
              </a:rPr>
              <a:t>How did he become so successful?</a:t>
            </a:r>
            <a:endParaRPr sz="1200">
              <a:latin typeface="Times New Roman"/>
              <a:ea typeface="Times New Roman"/>
              <a:cs typeface="Times New Roman"/>
              <a:sym typeface="Times New Roman"/>
            </a:endParaRPr>
          </a:p>
          <a:p>
            <a:pPr indent="-304800" lvl="0" marL="457200" rtl="0" algn="l">
              <a:lnSpc>
                <a:spcPct val="100000"/>
              </a:lnSpc>
              <a:spcBef>
                <a:spcPts val="0"/>
              </a:spcBef>
              <a:spcAft>
                <a:spcPts val="0"/>
              </a:spcAft>
              <a:buClr>
                <a:schemeClr val="dk1"/>
              </a:buClr>
              <a:buSzPts val="1200"/>
              <a:buFont typeface="Times New Roman"/>
              <a:buChar char="●"/>
            </a:pPr>
            <a:r>
              <a:rPr lang="en-US" sz="1200">
                <a:latin typeface="Times New Roman"/>
                <a:ea typeface="Times New Roman"/>
                <a:cs typeface="Times New Roman"/>
                <a:sym typeface="Times New Roman"/>
              </a:rPr>
              <a:t>Slide about who Jerry Seinfeld is and one about “The Chain”</a:t>
            </a:r>
            <a:endParaRPr sz="1200">
              <a:latin typeface="Times New Roman"/>
              <a:ea typeface="Times New Roman"/>
              <a:cs typeface="Times New Roman"/>
              <a:sym typeface="Times New Roman"/>
            </a:endParaRPr>
          </a:p>
          <a:p>
            <a:pPr indent="0" lvl="0" marL="0" rtl="0" algn="l">
              <a:lnSpc>
                <a:spcPct val="100000"/>
              </a:lnSpc>
              <a:spcBef>
                <a:spcPts val="1200"/>
              </a:spcBef>
              <a:spcAft>
                <a:spcPts val="0"/>
              </a:spcAft>
              <a:buSzPts val="1400"/>
              <a:buNone/>
            </a:pPr>
            <a:r>
              <a:t/>
            </a:r>
            <a:endParaRPr/>
          </a:p>
        </p:txBody>
      </p:sp>
      <p:sp>
        <p:nvSpPr>
          <p:cNvPr id="74" name="Google Shape;7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 name="Google Shape;7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https://commons.wikimedia.org/wiki/File:Jerry_Seinfeld_knocks_on_the_Oval_Office_window.jpg</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86" name="Google Shape;86;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Watch in advance and decide if this video will be useful for your students or too advanced.</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spTree>
      <p:nvGrpSpPr>
        <p:cNvPr id="9" name="Shape 9"/>
        <p:cNvGrpSpPr/>
        <p:nvPr/>
      </p:nvGrpSpPr>
      <p:grpSpPr>
        <a:xfrm>
          <a:off x="0" y="0"/>
          <a:ext cx="0" cy="0"/>
          <a:chOff x="0" y="0"/>
          <a:chExt cx="0" cy="0"/>
        </a:xfrm>
      </p:grpSpPr>
      <p:sp>
        <p:nvSpPr>
          <p:cNvPr id="10" name="Google Shape;10;g2e7ef0ed5c2_0_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Graphic">
  <p:cSld name="Content with Graphic">
    <p:spTree>
      <p:nvGrpSpPr>
        <p:cNvPr id="41" name="Shape 41"/>
        <p:cNvGrpSpPr/>
        <p:nvPr/>
      </p:nvGrpSpPr>
      <p:grpSpPr>
        <a:xfrm>
          <a:off x="0" y="0"/>
          <a:ext cx="0" cy="0"/>
          <a:chOff x="0" y="0"/>
          <a:chExt cx="0" cy="0"/>
        </a:xfrm>
      </p:grpSpPr>
      <p:sp>
        <p:nvSpPr>
          <p:cNvPr id="42" name="Google Shape;42;g2e7ef0ed5c2_0_36"/>
          <p:cNvSpPr txBox="1"/>
          <p:nvPr>
            <p:ph idx="1" type="body"/>
          </p:nvPr>
        </p:nvSpPr>
        <p:spPr>
          <a:xfrm>
            <a:off x="3581400" y="1330012"/>
            <a:ext cx="5111700" cy="3257700"/>
          </a:xfrm>
          <a:prstGeom prst="rect">
            <a:avLst/>
          </a:prstGeom>
          <a:noFill/>
          <a:ln>
            <a:noFill/>
          </a:ln>
        </p:spPr>
        <p:txBody>
          <a:bodyPr anchorCtr="0" anchor="t" bIns="45700" lIns="91425" spcFirstLastPara="1" rIns="91425" wrap="square" tIns="0">
            <a:normAutofit/>
          </a:bodyPr>
          <a:lstStyle>
            <a:lvl1pPr indent="-228600" lvl="0" marL="457200" rtl="0" algn="l">
              <a:lnSpc>
                <a:spcPct val="100000"/>
              </a:lnSpc>
              <a:spcBef>
                <a:spcPts val="420"/>
              </a:spcBef>
              <a:spcAft>
                <a:spcPts val="0"/>
              </a:spcAft>
              <a:buClr>
                <a:schemeClr val="dk1"/>
              </a:buClr>
              <a:buSzPts val="2100"/>
              <a:buNone/>
              <a:defRPr sz="2100"/>
            </a:lvl1pPr>
            <a:lvl2pPr indent="-333883" lvl="1" marL="914400" rtl="0" algn="l">
              <a:lnSpc>
                <a:spcPct val="100000"/>
              </a:lnSpc>
              <a:spcBef>
                <a:spcPts val="390"/>
              </a:spcBef>
              <a:spcAft>
                <a:spcPts val="0"/>
              </a:spcAft>
              <a:buSzPts val="1658"/>
              <a:buChar char="⚫"/>
              <a:defRPr sz="1950"/>
            </a:lvl2pPr>
            <a:lvl3pPr indent="-308610" lvl="2" marL="1371600" rtl="0" algn="l">
              <a:lnSpc>
                <a:spcPct val="100000"/>
              </a:lnSpc>
              <a:spcBef>
                <a:spcPts val="360"/>
              </a:spcBef>
              <a:spcAft>
                <a:spcPts val="0"/>
              </a:spcAft>
              <a:buSzPts val="1260"/>
              <a:buChar char="⚫"/>
              <a:defRPr sz="1800"/>
            </a:lvl3pPr>
            <a:lvl4pPr indent="-290512" lvl="3" marL="1828800" rtl="0" algn="l">
              <a:lnSpc>
                <a:spcPct val="100000"/>
              </a:lnSpc>
              <a:spcBef>
                <a:spcPts val="300"/>
              </a:spcBef>
              <a:spcAft>
                <a:spcPts val="0"/>
              </a:spcAft>
              <a:buSzPts val="975"/>
              <a:buChar char="⚫"/>
              <a:defRPr sz="1500"/>
            </a:lvl4pPr>
            <a:lvl5pPr indent="-284289" lvl="4" marL="2286000" rtl="0" algn="l">
              <a:lnSpc>
                <a:spcPct val="100000"/>
              </a:lnSpc>
              <a:spcBef>
                <a:spcPts val="270"/>
              </a:spcBef>
              <a:spcAft>
                <a:spcPts val="0"/>
              </a:spcAft>
              <a:buSzPts val="877"/>
              <a:buChar char="⚫"/>
              <a:defRPr sz="1350"/>
            </a:lvl5pPr>
            <a:lvl6pPr indent="-320039" lvl="5" marL="2743200" rtl="0" algn="l">
              <a:lnSpc>
                <a:spcPct val="100000"/>
              </a:lnSpc>
              <a:spcBef>
                <a:spcPts val="360"/>
              </a:spcBef>
              <a:spcAft>
                <a:spcPts val="0"/>
              </a:spcAft>
              <a:buSzPts val="1440"/>
              <a:buChar char="⚫"/>
              <a:defRPr/>
            </a:lvl6pPr>
            <a:lvl7pPr indent="-320039" lvl="6" marL="3200400" rtl="0" algn="l">
              <a:lnSpc>
                <a:spcPct val="100000"/>
              </a:lnSpc>
              <a:spcBef>
                <a:spcPts val="360"/>
              </a:spcBef>
              <a:spcAft>
                <a:spcPts val="0"/>
              </a:spcAft>
              <a:buSzPts val="1440"/>
              <a:buChar char="⚫"/>
              <a:defRPr/>
            </a:lvl7pPr>
            <a:lvl8pPr indent="-342900" lvl="7" marL="3657600" rtl="0" algn="l">
              <a:lnSpc>
                <a:spcPct val="100000"/>
              </a:lnSpc>
              <a:spcBef>
                <a:spcPts val="360"/>
              </a:spcBef>
              <a:spcAft>
                <a:spcPts val="0"/>
              </a:spcAft>
              <a:buSzPts val="1800"/>
              <a:buChar char="•"/>
              <a:defRPr/>
            </a:lvl8pPr>
            <a:lvl9pPr indent="-342900" lvl="8" marL="4114800" rtl="0" algn="l">
              <a:lnSpc>
                <a:spcPct val="100000"/>
              </a:lnSpc>
              <a:spcBef>
                <a:spcPts val="360"/>
              </a:spcBef>
              <a:spcAft>
                <a:spcPts val="0"/>
              </a:spcAft>
              <a:buSzPts val="1800"/>
              <a:buChar char="•"/>
              <a:defRPr/>
            </a:lvl9pPr>
          </a:lstStyle>
          <a:p/>
        </p:txBody>
      </p:sp>
      <p:sp>
        <p:nvSpPr>
          <p:cNvPr id="43" name="Google Shape;43;g2e7ef0ed5c2_0_36"/>
          <p:cNvSpPr txBox="1"/>
          <p:nvPr>
            <p:ph idx="2" type="body"/>
          </p:nvPr>
        </p:nvSpPr>
        <p:spPr>
          <a:xfrm>
            <a:off x="450850" y="1330012"/>
            <a:ext cx="3124200" cy="3257700"/>
          </a:xfrm>
          <a:prstGeom prst="rect">
            <a:avLst/>
          </a:prstGeom>
          <a:noFill/>
          <a:ln>
            <a:noFill/>
          </a:ln>
        </p:spPr>
        <p:txBody>
          <a:bodyPr anchorCtr="0" anchor="t" bIns="45700" lIns="91425" spcFirstLastPara="1" rIns="91425" wrap="square" tIns="0">
            <a:normAutofit/>
          </a:bodyPr>
          <a:lstStyle>
            <a:lvl1pPr indent="-342900" lvl="0" marL="457200" rtl="0" algn="l">
              <a:lnSpc>
                <a:spcPct val="100000"/>
              </a:lnSpc>
              <a:spcBef>
                <a:spcPts val="360"/>
              </a:spcBef>
              <a:spcAft>
                <a:spcPts val="0"/>
              </a:spcAft>
              <a:buClr>
                <a:schemeClr val="dk1"/>
              </a:buClr>
              <a:buSzPts val="1800"/>
              <a:buChar char="•"/>
              <a:defRPr sz="1800"/>
            </a:lvl1pPr>
            <a:lvl2pPr indent="-330200" lvl="1" marL="914400" rtl="0" algn="l">
              <a:lnSpc>
                <a:spcPct val="100000"/>
              </a:lnSpc>
              <a:spcBef>
                <a:spcPts val="320"/>
              </a:spcBef>
              <a:spcAft>
                <a:spcPts val="0"/>
              </a:spcAft>
              <a:buSzPts val="1600"/>
              <a:buFont typeface="Arial"/>
              <a:buChar char="•"/>
              <a:defRPr sz="1600"/>
            </a:lvl2pPr>
            <a:lvl3pPr indent="-317500" lvl="2" marL="1371600" rtl="0" algn="l">
              <a:lnSpc>
                <a:spcPct val="100000"/>
              </a:lnSpc>
              <a:spcBef>
                <a:spcPts val="280"/>
              </a:spcBef>
              <a:spcAft>
                <a:spcPts val="0"/>
              </a:spcAft>
              <a:buSzPts val="1400"/>
              <a:buFont typeface="Arial"/>
              <a:buChar char="•"/>
              <a:defRPr sz="1400"/>
            </a:lvl3pPr>
            <a:lvl4pPr indent="-311150" lvl="3" marL="1828800" rtl="0" algn="l">
              <a:lnSpc>
                <a:spcPct val="100000"/>
              </a:lnSpc>
              <a:spcBef>
                <a:spcPts val="260"/>
              </a:spcBef>
              <a:spcAft>
                <a:spcPts val="0"/>
              </a:spcAft>
              <a:buSzPts val="1300"/>
              <a:buFont typeface="Arial"/>
              <a:buChar char="•"/>
              <a:defRPr sz="1300"/>
            </a:lvl4pPr>
            <a:lvl5pPr indent="-304800" lvl="4" marL="2286000" rtl="0" algn="l">
              <a:lnSpc>
                <a:spcPct val="100000"/>
              </a:lnSpc>
              <a:spcBef>
                <a:spcPts val="240"/>
              </a:spcBef>
              <a:spcAft>
                <a:spcPts val="0"/>
              </a:spcAft>
              <a:buSzPts val="1200"/>
              <a:buFont typeface="Arial"/>
              <a:buChar char="•"/>
              <a:defRPr sz="1200"/>
            </a:lvl5pPr>
            <a:lvl6pPr indent="-320039" lvl="5" marL="2743200" rtl="0" algn="l">
              <a:lnSpc>
                <a:spcPct val="100000"/>
              </a:lnSpc>
              <a:spcBef>
                <a:spcPts val="360"/>
              </a:spcBef>
              <a:spcAft>
                <a:spcPts val="0"/>
              </a:spcAft>
              <a:buSzPts val="1440"/>
              <a:buChar char="⚫"/>
              <a:defRPr/>
            </a:lvl6pPr>
            <a:lvl7pPr indent="-320039" lvl="6" marL="3200400" rtl="0" algn="l">
              <a:lnSpc>
                <a:spcPct val="100000"/>
              </a:lnSpc>
              <a:spcBef>
                <a:spcPts val="360"/>
              </a:spcBef>
              <a:spcAft>
                <a:spcPts val="0"/>
              </a:spcAft>
              <a:buSzPts val="1440"/>
              <a:buChar char="⚫"/>
              <a:defRPr/>
            </a:lvl7pPr>
            <a:lvl8pPr indent="-342900" lvl="7" marL="3657600" rtl="0" algn="l">
              <a:lnSpc>
                <a:spcPct val="100000"/>
              </a:lnSpc>
              <a:spcBef>
                <a:spcPts val="360"/>
              </a:spcBef>
              <a:spcAft>
                <a:spcPts val="0"/>
              </a:spcAft>
              <a:buSzPts val="1800"/>
              <a:buChar char="•"/>
              <a:defRPr/>
            </a:lvl8pPr>
            <a:lvl9pPr indent="-342900" lvl="8" marL="4114800" rtl="0" algn="l">
              <a:lnSpc>
                <a:spcPct val="100000"/>
              </a:lnSpc>
              <a:spcBef>
                <a:spcPts val="360"/>
              </a:spcBef>
              <a:spcAft>
                <a:spcPts val="0"/>
              </a:spcAft>
              <a:buSzPts val="1800"/>
              <a:buChar char="•"/>
              <a:defRPr/>
            </a:lvl9pPr>
          </a:lstStyle>
          <a:p/>
        </p:txBody>
      </p:sp>
      <p:sp>
        <p:nvSpPr>
          <p:cNvPr id="44" name="Google Shape;44;g2e7ef0ed5c2_0_36"/>
          <p:cNvSpPr txBox="1"/>
          <p:nvPr>
            <p:ph type="title"/>
          </p:nvPr>
        </p:nvSpPr>
        <p:spPr>
          <a:xfrm>
            <a:off x="457200" y="307247"/>
            <a:ext cx="8229600" cy="857400"/>
          </a:xfrm>
          <a:prstGeom prst="rect">
            <a:avLst/>
          </a:prstGeom>
          <a:noFill/>
          <a:ln>
            <a:noFill/>
          </a:ln>
        </p:spPr>
        <p:txBody>
          <a:bodyPr anchorCtr="0" anchor="b" bIns="0" lIns="0" spcFirstLastPara="1" rIns="0" wrap="square" tIns="45700">
            <a:normAutofit/>
          </a:bodyPr>
          <a:lstStyle>
            <a:lvl1pPr lvl="0" rtl="0" algn="l">
              <a:lnSpc>
                <a:spcPct val="100000"/>
              </a:lnSpc>
              <a:spcBef>
                <a:spcPts val="0"/>
              </a:spcBef>
              <a:spcAft>
                <a:spcPts val="0"/>
              </a:spcAft>
              <a:buClr>
                <a:schemeClr val="accent4"/>
              </a:buClr>
              <a:buSzPts val="3600"/>
              <a:buFont typeface="Calibri"/>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pic>
        <p:nvPicPr>
          <p:cNvPr descr="A picture containing text, vector graphics&#10;&#10;Description automatically generated" id="45" name="Google Shape;45;g2e7ef0ed5c2_0_36"/>
          <p:cNvPicPr preferRelativeResize="0"/>
          <p:nvPr/>
        </p:nvPicPr>
        <p:blipFill rotWithShape="1">
          <a:blip r:embed="rId2">
            <a:alphaModFix/>
          </a:blip>
          <a:srcRect b="0" l="0" r="0" t="0"/>
          <a:stretch/>
        </p:blipFill>
        <p:spPr>
          <a:xfrm>
            <a:off x="7781206" y="3769111"/>
            <a:ext cx="1217131" cy="1575113"/>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2">
    <p:bg>
      <p:bgPr>
        <a:gradFill>
          <a:gsLst>
            <a:gs pos="0">
              <a:srgbClr val="EAD67B"/>
            </a:gs>
            <a:gs pos="9000">
              <a:srgbClr val="EAD67B"/>
            </a:gs>
            <a:gs pos="52000">
              <a:srgbClr val="E6CE64"/>
            </a:gs>
            <a:gs pos="95000">
              <a:srgbClr val="CCAC20"/>
            </a:gs>
            <a:gs pos="100000">
              <a:srgbClr val="CCAC20"/>
            </a:gs>
          </a:gsLst>
          <a:lin ang="15960083" scaled="0"/>
        </a:gradFill>
      </p:bgPr>
    </p:bg>
    <p:spTree>
      <p:nvGrpSpPr>
        <p:cNvPr id="46" name="Shape 46"/>
        <p:cNvGrpSpPr/>
        <p:nvPr/>
      </p:nvGrpSpPr>
      <p:grpSpPr>
        <a:xfrm>
          <a:off x="0" y="0"/>
          <a:ext cx="0" cy="0"/>
          <a:chOff x="0" y="0"/>
          <a:chExt cx="0" cy="0"/>
        </a:xfrm>
      </p:grpSpPr>
      <p:sp>
        <p:nvSpPr>
          <p:cNvPr id="47" name="Google Shape;47;g2e7ef0ed5c2_0_41"/>
          <p:cNvSpPr txBox="1"/>
          <p:nvPr>
            <p:ph type="title"/>
          </p:nvPr>
        </p:nvSpPr>
        <p:spPr>
          <a:xfrm>
            <a:off x="530352" y="987552"/>
            <a:ext cx="7772400" cy="1021800"/>
          </a:xfrm>
          <a:prstGeom prst="rect">
            <a:avLst/>
          </a:prstGeom>
          <a:noFill/>
          <a:ln>
            <a:noFill/>
          </a:ln>
        </p:spPr>
        <p:txBody>
          <a:bodyPr anchorCtr="0" anchor="b" bIns="0" lIns="0" spcFirstLastPara="1" rIns="0" wrap="square" tIns="0">
            <a:noAutofit/>
          </a:bodyPr>
          <a:lstStyle>
            <a:lvl1pPr lvl="0" rtl="0" algn="l">
              <a:lnSpc>
                <a:spcPct val="100000"/>
              </a:lnSpc>
              <a:spcBef>
                <a:spcPts val="0"/>
              </a:spcBef>
              <a:spcAft>
                <a:spcPts val="0"/>
              </a:spcAft>
              <a:buClr>
                <a:srgbClr val="FFFFFF"/>
              </a:buClr>
              <a:buSzPts val="5000"/>
              <a:buFont typeface="Calibri"/>
              <a:buNone/>
              <a:defRPr b="0" sz="5000" cap="none">
                <a:solidFill>
                  <a:schemeClr val="dk1"/>
                </a:solidFill>
                <a:latin typeface="Calibri"/>
                <a:ea typeface="Calibri"/>
                <a:cs typeface="Calibri"/>
                <a:sym typeface="Calibri"/>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8" name="Google Shape;48;g2e7ef0ed5c2_0_41"/>
          <p:cNvSpPr txBox="1"/>
          <p:nvPr>
            <p:ph idx="1" type="body"/>
          </p:nvPr>
        </p:nvSpPr>
        <p:spPr>
          <a:xfrm>
            <a:off x="530352" y="2028498"/>
            <a:ext cx="7772400" cy="1132200"/>
          </a:xfrm>
          <a:prstGeom prst="rect">
            <a:avLst/>
          </a:prstGeom>
          <a:noFill/>
          <a:ln>
            <a:noFill/>
          </a:ln>
        </p:spPr>
        <p:txBody>
          <a:bodyPr anchorCtr="0" anchor="t" bIns="45700" lIns="45700" spcFirstLastPara="1" rIns="45700" wrap="square" tIns="45700">
            <a:normAutofit/>
          </a:bodyPr>
          <a:lstStyle>
            <a:lvl1pPr indent="-393700" lvl="0" marL="457200" rtl="0" algn="l">
              <a:lnSpc>
                <a:spcPct val="100000"/>
              </a:lnSpc>
              <a:spcBef>
                <a:spcPts val="520"/>
              </a:spcBef>
              <a:spcAft>
                <a:spcPts val="0"/>
              </a:spcAft>
              <a:buClr>
                <a:schemeClr val="dk1"/>
              </a:buClr>
              <a:buSzPts val="2600"/>
              <a:buFont typeface="Arial"/>
              <a:buChar char="•"/>
              <a:defRPr sz="2600">
                <a:solidFill>
                  <a:schemeClr val="dk1"/>
                </a:solidFill>
              </a:defRPr>
            </a:lvl1pPr>
            <a:lvl2pPr indent="-228600" lvl="1" marL="914400" rtl="0" algn="l">
              <a:lnSpc>
                <a:spcPct val="100000"/>
              </a:lnSpc>
              <a:spcBef>
                <a:spcPts val="270"/>
              </a:spcBef>
              <a:spcAft>
                <a:spcPts val="0"/>
              </a:spcAft>
              <a:buSzPts val="1148"/>
              <a:buNone/>
              <a:defRPr sz="1350">
                <a:solidFill>
                  <a:schemeClr val="lt1"/>
                </a:solidFill>
              </a:defRPr>
            </a:lvl2pPr>
            <a:lvl3pPr indent="-228600" lvl="2" marL="1371600" rtl="0" algn="l">
              <a:lnSpc>
                <a:spcPct val="100000"/>
              </a:lnSpc>
              <a:spcBef>
                <a:spcPts val="240"/>
              </a:spcBef>
              <a:spcAft>
                <a:spcPts val="0"/>
              </a:spcAft>
              <a:buSzPts val="840"/>
              <a:buNone/>
              <a:defRPr sz="1200">
                <a:solidFill>
                  <a:schemeClr val="lt1"/>
                </a:solidFill>
              </a:defRPr>
            </a:lvl3pPr>
            <a:lvl4pPr indent="-228600" lvl="3" marL="1828800" rtl="0" algn="l">
              <a:lnSpc>
                <a:spcPct val="100000"/>
              </a:lnSpc>
              <a:spcBef>
                <a:spcPts val="210"/>
              </a:spcBef>
              <a:spcAft>
                <a:spcPts val="0"/>
              </a:spcAft>
              <a:buSzPts val="683"/>
              <a:buNone/>
              <a:defRPr sz="1050">
                <a:solidFill>
                  <a:schemeClr val="lt1"/>
                </a:solidFill>
              </a:defRPr>
            </a:lvl4pPr>
            <a:lvl5pPr indent="-228600" lvl="4" marL="2286000" rtl="0" algn="l">
              <a:lnSpc>
                <a:spcPct val="100000"/>
              </a:lnSpc>
              <a:spcBef>
                <a:spcPts val="210"/>
              </a:spcBef>
              <a:spcAft>
                <a:spcPts val="0"/>
              </a:spcAft>
              <a:buSzPts val="683"/>
              <a:buNone/>
              <a:defRPr sz="1050">
                <a:solidFill>
                  <a:schemeClr val="lt1"/>
                </a:solidFill>
              </a:defRPr>
            </a:lvl5pPr>
            <a:lvl6pPr indent="-320039" lvl="5" marL="2743200" rtl="0" algn="l">
              <a:lnSpc>
                <a:spcPct val="100000"/>
              </a:lnSpc>
              <a:spcBef>
                <a:spcPts val="360"/>
              </a:spcBef>
              <a:spcAft>
                <a:spcPts val="0"/>
              </a:spcAft>
              <a:buSzPts val="1440"/>
              <a:buChar char="⚫"/>
              <a:defRPr/>
            </a:lvl6pPr>
            <a:lvl7pPr indent="-320039" lvl="6" marL="3200400" rtl="0" algn="l">
              <a:lnSpc>
                <a:spcPct val="100000"/>
              </a:lnSpc>
              <a:spcBef>
                <a:spcPts val="360"/>
              </a:spcBef>
              <a:spcAft>
                <a:spcPts val="0"/>
              </a:spcAft>
              <a:buSzPts val="1440"/>
              <a:buChar char="⚫"/>
              <a:defRPr/>
            </a:lvl7pPr>
            <a:lvl8pPr indent="-342900" lvl="7" marL="3657600" rtl="0" algn="l">
              <a:lnSpc>
                <a:spcPct val="100000"/>
              </a:lnSpc>
              <a:spcBef>
                <a:spcPts val="360"/>
              </a:spcBef>
              <a:spcAft>
                <a:spcPts val="0"/>
              </a:spcAft>
              <a:buSzPts val="1800"/>
              <a:buChar char="•"/>
              <a:defRPr/>
            </a:lvl8pPr>
            <a:lvl9pPr indent="-342900" lvl="8" marL="4114800" rtl="0" algn="l">
              <a:lnSpc>
                <a:spcPct val="100000"/>
              </a:lnSpc>
              <a:spcBef>
                <a:spcPts val="360"/>
              </a:spcBef>
              <a:spcAft>
                <a:spcPts val="0"/>
              </a:spcAft>
              <a:buSzPts val="1800"/>
              <a:buChar char="•"/>
              <a:defRPr/>
            </a:lvl9pPr>
          </a:lstStyle>
          <a:p/>
        </p:txBody>
      </p:sp>
      <p:pic>
        <p:nvPicPr>
          <p:cNvPr descr="A picture containing text, vector graphics&#10;&#10;Description automatically generated" id="49" name="Google Shape;49;g2e7ef0ed5c2_0_41"/>
          <p:cNvPicPr preferRelativeResize="0"/>
          <p:nvPr/>
        </p:nvPicPr>
        <p:blipFill rotWithShape="1">
          <a:blip r:embed="rId2">
            <a:alphaModFix/>
          </a:blip>
          <a:srcRect b="0" l="0" r="0" t="0"/>
          <a:stretch/>
        </p:blipFill>
        <p:spPr>
          <a:xfrm>
            <a:off x="7781206" y="3769111"/>
            <a:ext cx="1217131" cy="1575113"/>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ll Quote">
  <p:cSld name="Pull Quote">
    <p:spTree>
      <p:nvGrpSpPr>
        <p:cNvPr id="50" name="Shape 50"/>
        <p:cNvGrpSpPr/>
        <p:nvPr/>
      </p:nvGrpSpPr>
      <p:grpSpPr>
        <a:xfrm>
          <a:off x="0" y="0"/>
          <a:ext cx="0" cy="0"/>
          <a:chOff x="0" y="0"/>
          <a:chExt cx="0" cy="0"/>
        </a:xfrm>
      </p:grpSpPr>
      <p:sp>
        <p:nvSpPr>
          <p:cNvPr id="51" name="Google Shape;51;g2e7ef0ed5c2_0_45"/>
          <p:cNvSpPr/>
          <p:nvPr/>
        </p:nvSpPr>
        <p:spPr>
          <a:xfrm>
            <a:off x="1721476" y="1313644"/>
            <a:ext cx="5700900" cy="3206700"/>
          </a:xfrm>
          <a:prstGeom prst="snip2DiagRect">
            <a:avLst>
              <a:gd fmla="val 0" name="adj1"/>
              <a:gd fmla="val 16667" name="adj2"/>
            </a:avLst>
          </a:prstGeom>
          <a:solidFill>
            <a:srgbClr val="1C3C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2" name="Google Shape;52;g2e7ef0ed5c2_0_45"/>
          <p:cNvSpPr txBox="1"/>
          <p:nvPr>
            <p:ph type="title"/>
          </p:nvPr>
        </p:nvSpPr>
        <p:spPr>
          <a:xfrm>
            <a:off x="457200" y="307247"/>
            <a:ext cx="8229600" cy="857400"/>
          </a:xfrm>
          <a:prstGeom prst="rect">
            <a:avLst/>
          </a:prstGeom>
          <a:noFill/>
          <a:ln>
            <a:noFill/>
          </a:ln>
        </p:spPr>
        <p:txBody>
          <a:bodyPr anchorCtr="0" anchor="b" bIns="0" lIns="0" spcFirstLastPara="1" rIns="0" wrap="square" tIns="45700">
            <a:normAutofit/>
          </a:bodyPr>
          <a:lstStyle>
            <a:lvl1pPr lvl="0" rtl="0" algn="l">
              <a:lnSpc>
                <a:spcPct val="100000"/>
              </a:lnSpc>
              <a:spcBef>
                <a:spcPts val="0"/>
              </a:spcBef>
              <a:spcAft>
                <a:spcPts val="0"/>
              </a:spcAft>
              <a:buClr>
                <a:schemeClr val="accent4"/>
              </a:buClr>
              <a:buSzPts val="3600"/>
              <a:buFont typeface="Calibri"/>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3" name="Google Shape;53;g2e7ef0ed5c2_0_45"/>
          <p:cNvSpPr txBox="1"/>
          <p:nvPr>
            <p:ph idx="1" type="body"/>
          </p:nvPr>
        </p:nvSpPr>
        <p:spPr>
          <a:xfrm>
            <a:off x="2574750" y="1534732"/>
            <a:ext cx="3994500" cy="2376300"/>
          </a:xfrm>
          <a:prstGeom prst="rect">
            <a:avLst/>
          </a:prstGeom>
          <a:noFill/>
          <a:ln>
            <a:noFill/>
          </a:ln>
        </p:spPr>
        <p:txBody>
          <a:bodyPr anchorCtr="0" anchor="t" bIns="91400" lIns="91400" spcFirstLastPara="1" rIns="91400" wrap="square" tIns="91400">
            <a:normAutofit/>
          </a:bodyPr>
          <a:lstStyle>
            <a:lvl1pPr indent="-228600" lvl="0" marL="457200" rtl="0" algn="l">
              <a:lnSpc>
                <a:spcPct val="100000"/>
              </a:lnSpc>
              <a:spcBef>
                <a:spcPts val="520"/>
              </a:spcBef>
              <a:spcAft>
                <a:spcPts val="0"/>
              </a:spcAft>
              <a:buSzPts val="2600"/>
              <a:buNone/>
              <a:defRPr b="1">
                <a:solidFill>
                  <a:schemeClr val="lt1"/>
                </a:solidFill>
              </a:defRPr>
            </a:lvl1pPr>
            <a:lvl2pPr indent="-325755" lvl="1" marL="914400" rtl="0" algn="l">
              <a:lnSpc>
                <a:spcPct val="100000"/>
              </a:lnSpc>
              <a:spcBef>
                <a:spcPts val="360"/>
              </a:spcBef>
              <a:spcAft>
                <a:spcPts val="0"/>
              </a:spcAft>
              <a:buSzPts val="1530"/>
              <a:buChar char="⚫"/>
              <a:defRPr/>
            </a:lvl2pPr>
            <a:lvl3pPr indent="-298640" lvl="2" marL="1371600" rtl="0" algn="l">
              <a:lnSpc>
                <a:spcPct val="100000"/>
              </a:lnSpc>
              <a:spcBef>
                <a:spcPts val="315"/>
              </a:spcBef>
              <a:spcAft>
                <a:spcPts val="0"/>
              </a:spcAft>
              <a:buSzPts val="1103"/>
              <a:buChar char="⚫"/>
              <a:defRPr/>
            </a:lvl3pPr>
            <a:lvl4pPr indent="-290512" lvl="3" marL="1828800" rtl="0" algn="l">
              <a:lnSpc>
                <a:spcPct val="100000"/>
              </a:lnSpc>
              <a:spcBef>
                <a:spcPts val="300"/>
              </a:spcBef>
              <a:spcAft>
                <a:spcPts val="0"/>
              </a:spcAft>
              <a:buSzPts val="975"/>
              <a:buChar char="⚫"/>
              <a:defRPr/>
            </a:lvl4pPr>
            <a:lvl5pPr indent="-284289" lvl="4" marL="2286000" rtl="0" algn="l">
              <a:lnSpc>
                <a:spcPct val="100000"/>
              </a:lnSpc>
              <a:spcBef>
                <a:spcPts val="270"/>
              </a:spcBef>
              <a:spcAft>
                <a:spcPts val="0"/>
              </a:spcAft>
              <a:buSzPts val="877"/>
              <a:buChar char="⚫"/>
              <a:defRPr sz="1350"/>
            </a:lvl5pPr>
            <a:lvl6pPr indent="-297179" lvl="5" marL="2743200" rtl="0" algn="l">
              <a:lnSpc>
                <a:spcPct val="100000"/>
              </a:lnSpc>
              <a:spcBef>
                <a:spcPts val="270"/>
              </a:spcBef>
              <a:spcAft>
                <a:spcPts val="0"/>
              </a:spcAft>
              <a:buSzPts val="1080"/>
              <a:buChar char="⚫"/>
              <a:defRPr sz="1350"/>
            </a:lvl6pPr>
            <a:lvl7pPr indent="-297179" lvl="6" marL="3200400" rtl="0" algn="l">
              <a:lnSpc>
                <a:spcPct val="100000"/>
              </a:lnSpc>
              <a:spcBef>
                <a:spcPts val="270"/>
              </a:spcBef>
              <a:spcAft>
                <a:spcPts val="0"/>
              </a:spcAft>
              <a:buSzPts val="1080"/>
              <a:buChar char="⚫"/>
              <a:defRPr sz="1350"/>
            </a:lvl7pPr>
            <a:lvl8pPr indent="-314325" lvl="7" marL="3657600" rtl="0" algn="l">
              <a:lnSpc>
                <a:spcPct val="100000"/>
              </a:lnSpc>
              <a:spcBef>
                <a:spcPts val="270"/>
              </a:spcBef>
              <a:spcAft>
                <a:spcPts val="0"/>
              </a:spcAft>
              <a:buSzPts val="1350"/>
              <a:buFont typeface="Calibri"/>
              <a:buChar char="•"/>
              <a:defRPr sz="1350"/>
            </a:lvl8pPr>
            <a:lvl9pPr indent="-314325" lvl="8" marL="4114800" rtl="0" algn="l">
              <a:lnSpc>
                <a:spcPct val="100000"/>
              </a:lnSpc>
              <a:spcBef>
                <a:spcPts val="270"/>
              </a:spcBef>
              <a:spcAft>
                <a:spcPts val="0"/>
              </a:spcAft>
              <a:buSzPts val="1350"/>
              <a:buFont typeface="Calibri"/>
              <a:buChar char="•"/>
              <a:defRPr sz="1350"/>
            </a:lvl9pPr>
          </a:lstStyle>
          <a:p/>
        </p:txBody>
      </p:sp>
      <p:sp>
        <p:nvSpPr>
          <p:cNvPr id="54" name="Google Shape;54;g2e7ef0ed5c2_0_45"/>
          <p:cNvSpPr txBox="1"/>
          <p:nvPr>
            <p:ph idx="2" type="body"/>
          </p:nvPr>
        </p:nvSpPr>
        <p:spPr>
          <a:xfrm>
            <a:off x="3017949" y="3943350"/>
            <a:ext cx="3108000" cy="521400"/>
          </a:xfrm>
          <a:prstGeom prst="rect">
            <a:avLst/>
          </a:prstGeom>
          <a:noFill/>
          <a:ln>
            <a:noFill/>
          </a:ln>
        </p:spPr>
        <p:txBody>
          <a:bodyPr anchorCtr="0" anchor="t" bIns="91400" lIns="91400" spcFirstLastPara="1" rIns="91400" wrap="square" tIns="91400">
            <a:normAutofit/>
          </a:bodyPr>
          <a:lstStyle>
            <a:lvl1pPr indent="-228600" lvl="0" marL="457200" rtl="0" algn="l">
              <a:lnSpc>
                <a:spcPct val="100000"/>
              </a:lnSpc>
              <a:spcBef>
                <a:spcPts val="320"/>
              </a:spcBef>
              <a:spcAft>
                <a:spcPts val="0"/>
              </a:spcAft>
              <a:buSzPts val="1600"/>
              <a:buNone/>
              <a:defRPr b="1" i="1" sz="1600">
                <a:solidFill>
                  <a:schemeClr val="lt1"/>
                </a:solidFill>
              </a:defRPr>
            </a:lvl1pPr>
            <a:lvl2pPr indent="-325755" lvl="1" marL="914400" rtl="0" algn="l">
              <a:lnSpc>
                <a:spcPct val="100000"/>
              </a:lnSpc>
              <a:spcBef>
                <a:spcPts val="360"/>
              </a:spcBef>
              <a:spcAft>
                <a:spcPts val="0"/>
              </a:spcAft>
              <a:buSzPts val="1530"/>
              <a:buChar char="⚫"/>
              <a:defRPr/>
            </a:lvl2pPr>
            <a:lvl3pPr indent="-298640" lvl="2" marL="1371600" rtl="0" algn="l">
              <a:lnSpc>
                <a:spcPct val="100000"/>
              </a:lnSpc>
              <a:spcBef>
                <a:spcPts val="315"/>
              </a:spcBef>
              <a:spcAft>
                <a:spcPts val="0"/>
              </a:spcAft>
              <a:buSzPts val="1103"/>
              <a:buChar char="⚫"/>
              <a:defRPr/>
            </a:lvl3pPr>
            <a:lvl4pPr indent="-290512" lvl="3" marL="1828800" rtl="0" algn="l">
              <a:lnSpc>
                <a:spcPct val="100000"/>
              </a:lnSpc>
              <a:spcBef>
                <a:spcPts val="300"/>
              </a:spcBef>
              <a:spcAft>
                <a:spcPts val="0"/>
              </a:spcAft>
              <a:buSzPts val="975"/>
              <a:buChar char="⚫"/>
              <a:defRPr/>
            </a:lvl4pPr>
            <a:lvl5pPr indent="-284289" lvl="4" marL="2286000" rtl="0" algn="l">
              <a:lnSpc>
                <a:spcPct val="100000"/>
              </a:lnSpc>
              <a:spcBef>
                <a:spcPts val="270"/>
              </a:spcBef>
              <a:spcAft>
                <a:spcPts val="0"/>
              </a:spcAft>
              <a:buSzPts val="877"/>
              <a:buChar char="⚫"/>
              <a:defRPr sz="1350"/>
            </a:lvl5pPr>
            <a:lvl6pPr indent="-297179" lvl="5" marL="2743200" rtl="0" algn="l">
              <a:lnSpc>
                <a:spcPct val="100000"/>
              </a:lnSpc>
              <a:spcBef>
                <a:spcPts val="270"/>
              </a:spcBef>
              <a:spcAft>
                <a:spcPts val="0"/>
              </a:spcAft>
              <a:buSzPts val="1080"/>
              <a:buChar char="⚫"/>
              <a:defRPr sz="1350"/>
            </a:lvl6pPr>
            <a:lvl7pPr indent="-297179" lvl="6" marL="3200400" rtl="0" algn="l">
              <a:lnSpc>
                <a:spcPct val="100000"/>
              </a:lnSpc>
              <a:spcBef>
                <a:spcPts val="270"/>
              </a:spcBef>
              <a:spcAft>
                <a:spcPts val="0"/>
              </a:spcAft>
              <a:buSzPts val="1080"/>
              <a:buChar char="⚫"/>
              <a:defRPr sz="1350"/>
            </a:lvl7pPr>
            <a:lvl8pPr indent="-314325" lvl="7" marL="3657600" rtl="0" algn="l">
              <a:lnSpc>
                <a:spcPct val="100000"/>
              </a:lnSpc>
              <a:spcBef>
                <a:spcPts val="270"/>
              </a:spcBef>
              <a:spcAft>
                <a:spcPts val="0"/>
              </a:spcAft>
              <a:buSzPts val="1350"/>
              <a:buFont typeface="Calibri"/>
              <a:buChar char="•"/>
              <a:defRPr sz="1350"/>
            </a:lvl8pPr>
            <a:lvl9pPr indent="-314325" lvl="8" marL="4114800" rtl="0" algn="l">
              <a:lnSpc>
                <a:spcPct val="100000"/>
              </a:lnSpc>
              <a:spcBef>
                <a:spcPts val="270"/>
              </a:spcBef>
              <a:spcAft>
                <a:spcPts val="0"/>
              </a:spcAft>
              <a:buSzPts val="1350"/>
              <a:buFont typeface="Calibri"/>
              <a:buChar char="•"/>
              <a:defRPr sz="1350"/>
            </a:lvl9pPr>
          </a:lstStyle>
          <a:p/>
        </p:txBody>
      </p:sp>
      <p:pic>
        <p:nvPicPr>
          <p:cNvPr descr="A picture containing icon&#10;&#10;Description automatically generated" id="55" name="Google Shape;55;g2e7ef0ed5c2_0_45"/>
          <p:cNvPicPr preferRelativeResize="0"/>
          <p:nvPr/>
        </p:nvPicPr>
        <p:blipFill rotWithShape="1">
          <a:blip r:embed="rId2">
            <a:alphaModFix/>
          </a:blip>
          <a:srcRect b="56089" l="34177" r="32617" t="21570"/>
          <a:stretch/>
        </p:blipFill>
        <p:spPr>
          <a:xfrm>
            <a:off x="1828288" y="1352281"/>
            <a:ext cx="639651" cy="536620"/>
          </a:xfrm>
          <a:prstGeom prst="rect">
            <a:avLst/>
          </a:prstGeom>
          <a:solidFill>
            <a:srgbClr val="1C3C58"/>
          </a:solidFill>
          <a:ln>
            <a:noFill/>
          </a:ln>
        </p:spPr>
      </p:pic>
      <p:pic>
        <p:nvPicPr>
          <p:cNvPr descr="A picture containing text, vector graphics&#10;&#10;Description automatically generated" id="56" name="Google Shape;56;g2e7ef0ed5c2_0_45"/>
          <p:cNvPicPr preferRelativeResize="0"/>
          <p:nvPr/>
        </p:nvPicPr>
        <p:blipFill rotWithShape="1">
          <a:blip r:embed="rId3">
            <a:alphaModFix/>
          </a:blip>
          <a:srcRect b="0" l="0" r="0" t="0"/>
          <a:stretch/>
        </p:blipFill>
        <p:spPr>
          <a:xfrm>
            <a:off x="7781206" y="3769111"/>
            <a:ext cx="1217131" cy="1575113"/>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57" name="Shape 57"/>
        <p:cNvGrpSpPr/>
        <p:nvPr/>
      </p:nvGrpSpPr>
      <p:grpSpPr>
        <a:xfrm>
          <a:off x="0" y="0"/>
          <a:ext cx="0" cy="0"/>
          <a:chOff x="0" y="0"/>
          <a:chExt cx="0" cy="0"/>
        </a:xfrm>
      </p:grpSpPr>
      <p:sp>
        <p:nvSpPr>
          <p:cNvPr id="58" name="Google Shape;58;g2e7ef0ed5c2_0_52"/>
          <p:cNvSpPr txBox="1"/>
          <p:nvPr>
            <p:ph type="title"/>
          </p:nvPr>
        </p:nvSpPr>
        <p:spPr>
          <a:xfrm>
            <a:off x="457200" y="302954"/>
            <a:ext cx="8229600" cy="857400"/>
          </a:xfrm>
          <a:prstGeom prst="rect">
            <a:avLst/>
          </a:prstGeom>
          <a:noFill/>
          <a:ln>
            <a:noFill/>
          </a:ln>
        </p:spPr>
        <p:txBody>
          <a:bodyPr anchorCtr="0" anchor="b" bIns="0" lIns="0" spcFirstLastPara="1" rIns="0" wrap="square" tIns="45700">
            <a:normAutofit/>
          </a:bodyPr>
          <a:lstStyle>
            <a:lvl1pPr lvl="0" rtl="0" algn="l">
              <a:lnSpc>
                <a:spcPct val="100000"/>
              </a:lnSpc>
              <a:spcBef>
                <a:spcPts val="0"/>
              </a:spcBef>
              <a:spcAft>
                <a:spcPts val="0"/>
              </a:spcAft>
              <a:buClr>
                <a:schemeClr val="accent4"/>
              </a:buClr>
              <a:buSzPts val="3600"/>
              <a:buFont typeface="Calibri"/>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9" name="Google Shape;59;g2e7ef0ed5c2_0_52"/>
          <p:cNvSpPr txBox="1"/>
          <p:nvPr>
            <p:ph idx="1" type="body"/>
          </p:nvPr>
        </p:nvSpPr>
        <p:spPr>
          <a:xfrm>
            <a:off x="457200" y="1317938"/>
            <a:ext cx="4038600" cy="3448200"/>
          </a:xfrm>
          <a:prstGeom prst="rect">
            <a:avLst/>
          </a:prstGeom>
          <a:noFill/>
          <a:ln>
            <a:noFill/>
          </a:ln>
        </p:spPr>
        <p:txBody>
          <a:bodyPr anchorCtr="0" anchor="t" bIns="45700" lIns="91425" spcFirstLastPara="1" rIns="91425" wrap="square" tIns="45700">
            <a:normAutofit/>
          </a:bodyPr>
          <a:lstStyle>
            <a:lvl1pPr indent="-381000" lvl="0" marL="457200" rtl="0" algn="l">
              <a:lnSpc>
                <a:spcPct val="100000"/>
              </a:lnSpc>
              <a:spcBef>
                <a:spcPts val="480"/>
              </a:spcBef>
              <a:spcAft>
                <a:spcPts val="0"/>
              </a:spcAft>
              <a:buClr>
                <a:schemeClr val="dk1"/>
              </a:buClr>
              <a:buSzPts val="2400"/>
              <a:buChar char="•"/>
              <a:defRPr sz="2400"/>
            </a:lvl1pPr>
            <a:lvl2pPr indent="-355600" lvl="1" marL="914400" rtl="0" algn="l">
              <a:lnSpc>
                <a:spcPct val="100000"/>
              </a:lnSpc>
              <a:spcBef>
                <a:spcPts val="400"/>
              </a:spcBef>
              <a:spcAft>
                <a:spcPts val="0"/>
              </a:spcAft>
              <a:buSzPts val="2000"/>
              <a:buFont typeface="Arial"/>
              <a:buChar char="•"/>
              <a:defRPr sz="2000"/>
            </a:lvl2pPr>
            <a:lvl3pPr indent="-342900" lvl="2" marL="1371600" rtl="0" algn="l">
              <a:lnSpc>
                <a:spcPct val="100000"/>
              </a:lnSpc>
              <a:spcBef>
                <a:spcPts val="360"/>
              </a:spcBef>
              <a:spcAft>
                <a:spcPts val="0"/>
              </a:spcAft>
              <a:buSzPts val="1800"/>
              <a:buFont typeface="Arial"/>
              <a:buChar char="•"/>
              <a:defRPr sz="1800"/>
            </a:lvl3pPr>
            <a:lvl4pPr indent="-323850" lvl="3" marL="1828800" rtl="0" algn="l">
              <a:lnSpc>
                <a:spcPct val="100000"/>
              </a:lnSpc>
              <a:spcBef>
                <a:spcPts val="300"/>
              </a:spcBef>
              <a:spcAft>
                <a:spcPts val="0"/>
              </a:spcAft>
              <a:buSzPts val="1500"/>
              <a:buFont typeface="Arial"/>
              <a:buChar char="•"/>
              <a:defRPr sz="1500"/>
            </a:lvl4pPr>
            <a:lvl5pPr indent="-314325" lvl="4" marL="2286000" rtl="0" algn="l">
              <a:lnSpc>
                <a:spcPct val="100000"/>
              </a:lnSpc>
              <a:spcBef>
                <a:spcPts val="270"/>
              </a:spcBef>
              <a:spcAft>
                <a:spcPts val="0"/>
              </a:spcAft>
              <a:buSzPts val="1350"/>
              <a:buFont typeface="Arial"/>
              <a:buChar char="•"/>
              <a:defRPr sz="1350"/>
            </a:lvl5pPr>
            <a:lvl6pPr indent="-320039" lvl="5" marL="2743200" rtl="0" algn="l">
              <a:lnSpc>
                <a:spcPct val="100000"/>
              </a:lnSpc>
              <a:spcBef>
                <a:spcPts val="360"/>
              </a:spcBef>
              <a:spcAft>
                <a:spcPts val="0"/>
              </a:spcAft>
              <a:buSzPts val="1440"/>
              <a:buChar char="⚫"/>
              <a:defRPr/>
            </a:lvl6pPr>
            <a:lvl7pPr indent="-320039" lvl="6" marL="3200400" rtl="0" algn="l">
              <a:lnSpc>
                <a:spcPct val="100000"/>
              </a:lnSpc>
              <a:spcBef>
                <a:spcPts val="360"/>
              </a:spcBef>
              <a:spcAft>
                <a:spcPts val="0"/>
              </a:spcAft>
              <a:buSzPts val="1440"/>
              <a:buChar char="⚫"/>
              <a:defRPr/>
            </a:lvl7pPr>
            <a:lvl8pPr indent="-342900" lvl="7" marL="3657600" rtl="0" algn="l">
              <a:lnSpc>
                <a:spcPct val="100000"/>
              </a:lnSpc>
              <a:spcBef>
                <a:spcPts val="360"/>
              </a:spcBef>
              <a:spcAft>
                <a:spcPts val="0"/>
              </a:spcAft>
              <a:buSzPts val="1800"/>
              <a:buChar char="•"/>
              <a:defRPr/>
            </a:lvl8pPr>
            <a:lvl9pPr indent="-342900" lvl="8" marL="4114800" rtl="0" algn="l">
              <a:lnSpc>
                <a:spcPct val="100000"/>
              </a:lnSpc>
              <a:spcBef>
                <a:spcPts val="360"/>
              </a:spcBef>
              <a:spcAft>
                <a:spcPts val="0"/>
              </a:spcAft>
              <a:buSzPts val="1800"/>
              <a:buChar char="•"/>
              <a:defRPr/>
            </a:lvl9pPr>
          </a:lstStyle>
          <a:p/>
        </p:txBody>
      </p:sp>
      <p:sp>
        <p:nvSpPr>
          <p:cNvPr id="60" name="Google Shape;60;g2e7ef0ed5c2_0_52"/>
          <p:cNvSpPr txBox="1"/>
          <p:nvPr>
            <p:ph idx="2" type="body"/>
          </p:nvPr>
        </p:nvSpPr>
        <p:spPr>
          <a:xfrm>
            <a:off x="4648200" y="1317938"/>
            <a:ext cx="4038600" cy="3448200"/>
          </a:xfrm>
          <a:prstGeom prst="rect">
            <a:avLst/>
          </a:prstGeom>
          <a:noFill/>
          <a:ln>
            <a:noFill/>
          </a:ln>
        </p:spPr>
        <p:txBody>
          <a:bodyPr anchorCtr="0" anchor="t" bIns="45700" lIns="91425" spcFirstLastPara="1" rIns="91425" wrap="square" tIns="45700">
            <a:normAutofit/>
          </a:bodyPr>
          <a:lstStyle>
            <a:lvl1pPr indent="-381000" lvl="0" marL="457200" rtl="0" algn="l">
              <a:lnSpc>
                <a:spcPct val="100000"/>
              </a:lnSpc>
              <a:spcBef>
                <a:spcPts val="480"/>
              </a:spcBef>
              <a:spcAft>
                <a:spcPts val="0"/>
              </a:spcAft>
              <a:buClr>
                <a:schemeClr val="dk1"/>
              </a:buClr>
              <a:buSzPts val="2400"/>
              <a:buChar char="•"/>
              <a:defRPr sz="2400"/>
            </a:lvl1pPr>
            <a:lvl2pPr indent="-355600" lvl="1" marL="914400" rtl="0" algn="l">
              <a:lnSpc>
                <a:spcPct val="100000"/>
              </a:lnSpc>
              <a:spcBef>
                <a:spcPts val="400"/>
              </a:spcBef>
              <a:spcAft>
                <a:spcPts val="0"/>
              </a:spcAft>
              <a:buSzPts val="2000"/>
              <a:buFont typeface="Arial"/>
              <a:buChar char="•"/>
              <a:defRPr sz="2000"/>
            </a:lvl2pPr>
            <a:lvl3pPr indent="-342900" lvl="2" marL="1371600" rtl="0" algn="l">
              <a:lnSpc>
                <a:spcPct val="100000"/>
              </a:lnSpc>
              <a:spcBef>
                <a:spcPts val="360"/>
              </a:spcBef>
              <a:spcAft>
                <a:spcPts val="0"/>
              </a:spcAft>
              <a:buSzPts val="1800"/>
              <a:buFont typeface="Arial"/>
              <a:buChar char="•"/>
              <a:defRPr sz="1800"/>
            </a:lvl3pPr>
            <a:lvl4pPr indent="-323850" lvl="3" marL="1828800" rtl="0" algn="l">
              <a:lnSpc>
                <a:spcPct val="100000"/>
              </a:lnSpc>
              <a:spcBef>
                <a:spcPts val="300"/>
              </a:spcBef>
              <a:spcAft>
                <a:spcPts val="0"/>
              </a:spcAft>
              <a:buSzPts val="1500"/>
              <a:buFont typeface="Arial"/>
              <a:buChar char="•"/>
              <a:defRPr sz="1500"/>
            </a:lvl4pPr>
            <a:lvl5pPr indent="-314325" lvl="4" marL="2286000" rtl="0" algn="l">
              <a:lnSpc>
                <a:spcPct val="100000"/>
              </a:lnSpc>
              <a:spcBef>
                <a:spcPts val="270"/>
              </a:spcBef>
              <a:spcAft>
                <a:spcPts val="0"/>
              </a:spcAft>
              <a:buSzPts val="1350"/>
              <a:buFont typeface="Arial"/>
              <a:buChar char="•"/>
              <a:defRPr sz="1350"/>
            </a:lvl5pPr>
            <a:lvl6pPr indent="-320039" lvl="5" marL="2743200" rtl="0" algn="l">
              <a:lnSpc>
                <a:spcPct val="100000"/>
              </a:lnSpc>
              <a:spcBef>
                <a:spcPts val="360"/>
              </a:spcBef>
              <a:spcAft>
                <a:spcPts val="0"/>
              </a:spcAft>
              <a:buSzPts val="1440"/>
              <a:buChar char="⚫"/>
              <a:defRPr/>
            </a:lvl6pPr>
            <a:lvl7pPr indent="-320039" lvl="6" marL="3200400" rtl="0" algn="l">
              <a:lnSpc>
                <a:spcPct val="100000"/>
              </a:lnSpc>
              <a:spcBef>
                <a:spcPts val="360"/>
              </a:spcBef>
              <a:spcAft>
                <a:spcPts val="0"/>
              </a:spcAft>
              <a:buSzPts val="1440"/>
              <a:buChar char="⚫"/>
              <a:defRPr/>
            </a:lvl7pPr>
            <a:lvl8pPr indent="-342900" lvl="7" marL="3657600" rtl="0" algn="l">
              <a:lnSpc>
                <a:spcPct val="100000"/>
              </a:lnSpc>
              <a:spcBef>
                <a:spcPts val="360"/>
              </a:spcBef>
              <a:spcAft>
                <a:spcPts val="0"/>
              </a:spcAft>
              <a:buSzPts val="1800"/>
              <a:buChar char="•"/>
              <a:defRPr/>
            </a:lvl8pPr>
            <a:lvl9pPr indent="-342900" lvl="8" marL="4114800" rtl="0" algn="l">
              <a:lnSpc>
                <a:spcPct val="100000"/>
              </a:lnSpc>
              <a:spcBef>
                <a:spcPts val="360"/>
              </a:spcBef>
              <a:spcAft>
                <a:spcPts val="0"/>
              </a:spcAft>
              <a:buSzPts val="1800"/>
              <a:buChar char="•"/>
              <a:defRPr/>
            </a:lvl9pPr>
          </a:lstStyle>
          <a:p/>
        </p:txBody>
      </p:sp>
      <p:pic>
        <p:nvPicPr>
          <p:cNvPr descr="A picture containing text, vector graphics&#10;&#10;Description automatically generated" id="61" name="Google Shape;61;g2e7ef0ed5c2_0_52"/>
          <p:cNvPicPr preferRelativeResize="0"/>
          <p:nvPr/>
        </p:nvPicPr>
        <p:blipFill rotWithShape="1">
          <a:blip r:embed="rId2">
            <a:alphaModFix/>
          </a:blip>
          <a:srcRect b="0" l="0" r="0" t="0"/>
          <a:stretch/>
        </p:blipFill>
        <p:spPr>
          <a:xfrm>
            <a:off x="7781206" y="3769111"/>
            <a:ext cx="1217131" cy="1575113"/>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ive/Quote 1" type="secHead">
  <p:cSld name="SECTION_HEADER">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g2e7ef0ed5c2_0_6"/>
          <p:cNvSpPr txBox="1"/>
          <p:nvPr>
            <p:ph type="title"/>
          </p:nvPr>
        </p:nvSpPr>
        <p:spPr>
          <a:xfrm>
            <a:off x="3192388" y="1852475"/>
            <a:ext cx="55233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5000"/>
              <a:buFont typeface="Calibri"/>
              <a:buNone/>
              <a:defRPr sz="5000">
                <a:latin typeface="Calibri"/>
                <a:ea typeface="Calibri"/>
                <a:cs typeface="Calibri"/>
                <a:sym typeface="Calibri"/>
              </a:defRPr>
            </a:lvl1pPr>
            <a:lvl2pPr lvl="1" rtl="0" algn="ctr">
              <a:spcBef>
                <a:spcPts val="0"/>
              </a:spcBef>
              <a:spcAft>
                <a:spcPts val="0"/>
              </a:spcAft>
              <a:buSzPts val="3600"/>
              <a:buFont typeface="Calibri"/>
              <a:buNone/>
              <a:defRPr sz="3600">
                <a:latin typeface="Calibri"/>
                <a:ea typeface="Calibri"/>
                <a:cs typeface="Calibri"/>
                <a:sym typeface="Calibri"/>
              </a:defRPr>
            </a:lvl2pPr>
            <a:lvl3pPr lvl="2" rtl="0" algn="ctr">
              <a:spcBef>
                <a:spcPts val="0"/>
              </a:spcBef>
              <a:spcAft>
                <a:spcPts val="0"/>
              </a:spcAft>
              <a:buSzPts val="3600"/>
              <a:buFont typeface="Calibri"/>
              <a:buNone/>
              <a:defRPr sz="3600">
                <a:latin typeface="Calibri"/>
                <a:ea typeface="Calibri"/>
                <a:cs typeface="Calibri"/>
                <a:sym typeface="Calibri"/>
              </a:defRPr>
            </a:lvl3pPr>
            <a:lvl4pPr lvl="3" rtl="0" algn="ctr">
              <a:spcBef>
                <a:spcPts val="0"/>
              </a:spcBef>
              <a:spcAft>
                <a:spcPts val="0"/>
              </a:spcAft>
              <a:buSzPts val="3600"/>
              <a:buFont typeface="Calibri"/>
              <a:buNone/>
              <a:defRPr sz="3600">
                <a:latin typeface="Calibri"/>
                <a:ea typeface="Calibri"/>
                <a:cs typeface="Calibri"/>
                <a:sym typeface="Calibri"/>
              </a:defRPr>
            </a:lvl4pPr>
            <a:lvl5pPr lvl="4" rtl="0" algn="ctr">
              <a:spcBef>
                <a:spcPts val="0"/>
              </a:spcBef>
              <a:spcAft>
                <a:spcPts val="0"/>
              </a:spcAft>
              <a:buSzPts val="3600"/>
              <a:buFont typeface="Calibri"/>
              <a:buNone/>
              <a:defRPr sz="3600">
                <a:latin typeface="Calibri"/>
                <a:ea typeface="Calibri"/>
                <a:cs typeface="Calibri"/>
                <a:sym typeface="Calibri"/>
              </a:defRPr>
            </a:lvl5pPr>
            <a:lvl6pPr lvl="5" rtl="0" algn="ctr">
              <a:spcBef>
                <a:spcPts val="0"/>
              </a:spcBef>
              <a:spcAft>
                <a:spcPts val="0"/>
              </a:spcAft>
              <a:buSzPts val="3600"/>
              <a:buFont typeface="Calibri"/>
              <a:buNone/>
              <a:defRPr sz="3600">
                <a:latin typeface="Calibri"/>
                <a:ea typeface="Calibri"/>
                <a:cs typeface="Calibri"/>
                <a:sym typeface="Calibri"/>
              </a:defRPr>
            </a:lvl6pPr>
            <a:lvl7pPr lvl="6" rtl="0" algn="ctr">
              <a:spcBef>
                <a:spcPts val="0"/>
              </a:spcBef>
              <a:spcAft>
                <a:spcPts val="0"/>
              </a:spcAft>
              <a:buSzPts val="3600"/>
              <a:buFont typeface="Calibri"/>
              <a:buNone/>
              <a:defRPr sz="3600">
                <a:latin typeface="Calibri"/>
                <a:ea typeface="Calibri"/>
                <a:cs typeface="Calibri"/>
                <a:sym typeface="Calibri"/>
              </a:defRPr>
            </a:lvl7pPr>
            <a:lvl8pPr lvl="7" rtl="0" algn="ctr">
              <a:spcBef>
                <a:spcPts val="0"/>
              </a:spcBef>
              <a:spcAft>
                <a:spcPts val="0"/>
              </a:spcAft>
              <a:buSzPts val="3600"/>
              <a:buFont typeface="Calibri"/>
              <a:buNone/>
              <a:defRPr sz="3600">
                <a:latin typeface="Calibri"/>
                <a:ea typeface="Calibri"/>
                <a:cs typeface="Calibri"/>
                <a:sym typeface="Calibri"/>
              </a:defRPr>
            </a:lvl8pPr>
            <a:lvl9pPr lvl="8" rtl="0" algn="ctr">
              <a:spcBef>
                <a:spcPts val="0"/>
              </a:spcBef>
              <a:spcAft>
                <a:spcPts val="0"/>
              </a:spcAft>
              <a:buSzPts val="3600"/>
              <a:buFont typeface="Calibri"/>
              <a:buNone/>
              <a:defRPr sz="3600">
                <a:latin typeface="Calibri"/>
                <a:ea typeface="Calibri"/>
                <a:cs typeface="Calibri"/>
                <a:sym typeface="Calibri"/>
              </a:defRPr>
            </a:lvl9pPr>
          </a:lstStyle>
          <a:p/>
        </p:txBody>
      </p:sp>
      <p:sp>
        <p:nvSpPr>
          <p:cNvPr id="13" name="Google Shape;13;g2e7ef0ed5c2_0_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
        <p:nvSpPr>
          <p:cNvPr id="14" name="Google Shape;14;g2e7ef0ed5c2_0_6"/>
          <p:cNvSpPr txBox="1"/>
          <p:nvPr>
            <p:ph idx="2" type="title"/>
          </p:nvPr>
        </p:nvSpPr>
        <p:spPr>
          <a:xfrm>
            <a:off x="3192388" y="2694275"/>
            <a:ext cx="55233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2600"/>
              <a:buFont typeface="Calibri"/>
              <a:buNone/>
              <a:defRPr sz="2600">
                <a:latin typeface="Calibri"/>
                <a:ea typeface="Calibri"/>
                <a:cs typeface="Calibri"/>
                <a:sym typeface="Calibri"/>
              </a:defRPr>
            </a:lvl1pPr>
            <a:lvl2pPr lvl="1" rtl="0" algn="ctr">
              <a:spcBef>
                <a:spcPts val="0"/>
              </a:spcBef>
              <a:spcAft>
                <a:spcPts val="0"/>
              </a:spcAft>
              <a:buSzPts val="2600"/>
              <a:buFont typeface="Calibri"/>
              <a:buNone/>
              <a:defRPr sz="2600">
                <a:latin typeface="Calibri"/>
                <a:ea typeface="Calibri"/>
                <a:cs typeface="Calibri"/>
                <a:sym typeface="Calibri"/>
              </a:defRPr>
            </a:lvl2pPr>
            <a:lvl3pPr lvl="2" rtl="0" algn="ctr">
              <a:spcBef>
                <a:spcPts val="0"/>
              </a:spcBef>
              <a:spcAft>
                <a:spcPts val="0"/>
              </a:spcAft>
              <a:buSzPts val="2600"/>
              <a:buFont typeface="Calibri"/>
              <a:buNone/>
              <a:defRPr sz="2600">
                <a:latin typeface="Calibri"/>
                <a:ea typeface="Calibri"/>
                <a:cs typeface="Calibri"/>
                <a:sym typeface="Calibri"/>
              </a:defRPr>
            </a:lvl3pPr>
            <a:lvl4pPr lvl="3" rtl="0" algn="ctr">
              <a:spcBef>
                <a:spcPts val="0"/>
              </a:spcBef>
              <a:spcAft>
                <a:spcPts val="0"/>
              </a:spcAft>
              <a:buSzPts val="2600"/>
              <a:buFont typeface="Calibri"/>
              <a:buNone/>
              <a:defRPr sz="2600">
                <a:latin typeface="Calibri"/>
                <a:ea typeface="Calibri"/>
                <a:cs typeface="Calibri"/>
                <a:sym typeface="Calibri"/>
              </a:defRPr>
            </a:lvl4pPr>
            <a:lvl5pPr lvl="4" rtl="0" algn="ctr">
              <a:spcBef>
                <a:spcPts val="0"/>
              </a:spcBef>
              <a:spcAft>
                <a:spcPts val="0"/>
              </a:spcAft>
              <a:buSzPts val="2600"/>
              <a:buFont typeface="Calibri"/>
              <a:buNone/>
              <a:defRPr sz="2600">
                <a:latin typeface="Calibri"/>
                <a:ea typeface="Calibri"/>
                <a:cs typeface="Calibri"/>
                <a:sym typeface="Calibri"/>
              </a:defRPr>
            </a:lvl5pPr>
            <a:lvl6pPr lvl="5" rtl="0" algn="ctr">
              <a:spcBef>
                <a:spcPts val="0"/>
              </a:spcBef>
              <a:spcAft>
                <a:spcPts val="0"/>
              </a:spcAft>
              <a:buSzPts val="2600"/>
              <a:buFont typeface="Calibri"/>
              <a:buNone/>
              <a:defRPr sz="2600">
                <a:latin typeface="Calibri"/>
                <a:ea typeface="Calibri"/>
                <a:cs typeface="Calibri"/>
                <a:sym typeface="Calibri"/>
              </a:defRPr>
            </a:lvl6pPr>
            <a:lvl7pPr lvl="6" rtl="0" algn="ctr">
              <a:spcBef>
                <a:spcPts val="0"/>
              </a:spcBef>
              <a:spcAft>
                <a:spcPts val="0"/>
              </a:spcAft>
              <a:buSzPts val="2600"/>
              <a:buFont typeface="Calibri"/>
              <a:buNone/>
              <a:defRPr sz="2600">
                <a:latin typeface="Calibri"/>
                <a:ea typeface="Calibri"/>
                <a:cs typeface="Calibri"/>
                <a:sym typeface="Calibri"/>
              </a:defRPr>
            </a:lvl7pPr>
            <a:lvl8pPr lvl="7" rtl="0" algn="ctr">
              <a:spcBef>
                <a:spcPts val="0"/>
              </a:spcBef>
              <a:spcAft>
                <a:spcPts val="0"/>
              </a:spcAft>
              <a:buSzPts val="2600"/>
              <a:buFont typeface="Calibri"/>
              <a:buNone/>
              <a:defRPr sz="2600">
                <a:latin typeface="Calibri"/>
                <a:ea typeface="Calibri"/>
                <a:cs typeface="Calibri"/>
                <a:sym typeface="Calibri"/>
              </a:defRPr>
            </a:lvl8pPr>
            <a:lvl9pPr lvl="8" rtl="0" algn="ctr">
              <a:spcBef>
                <a:spcPts val="0"/>
              </a:spcBef>
              <a:spcAft>
                <a:spcPts val="0"/>
              </a:spcAft>
              <a:buSzPts val="2600"/>
              <a:buFont typeface="Calibri"/>
              <a:buNone/>
              <a:defRPr sz="2600">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ive/Quote 2">
  <p:cSld name="SECTION_HEADER_1">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g2e7ef0ed5c2_0_10"/>
          <p:cNvSpPr txBox="1"/>
          <p:nvPr>
            <p:ph type="title"/>
          </p:nvPr>
        </p:nvSpPr>
        <p:spPr>
          <a:xfrm>
            <a:off x="701550" y="2250050"/>
            <a:ext cx="77409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5000"/>
              <a:buFont typeface="Calibri"/>
              <a:buNone/>
              <a:defRPr sz="5000">
                <a:latin typeface="Calibri"/>
                <a:ea typeface="Calibri"/>
                <a:cs typeface="Calibri"/>
                <a:sym typeface="Calibri"/>
              </a:defRPr>
            </a:lvl1pPr>
            <a:lvl2pPr lvl="1" rtl="0" algn="ctr">
              <a:spcBef>
                <a:spcPts val="0"/>
              </a:spcBef>
              <a:spcAft>
                <a:spcPts val="0"/>
              </a:spcAft>
              <a:buSzPts val="3600"/>
              <a:buFont typeface="Calibri"/>
              <a:buNone/>
              <a:defRPr sz="3600">
                <a:latin typeface="Calibri"/>
                <a:ea typeface="Calibri"/>
                <a:cs typeface="Calibri"/>
                <a:sym typeface="Calibri"/>
              </a:defRPr>
            </a:lvl2pPr>
            <a:lvl3pPr lvl="2" rtl="0" algn="ctr">
              <a:spcBef>
                <a:spcPts val="0"/>
              </a:spcBef>
              <a:spcAft>
                <a:spcPts val="0"/>
              </a:spcAft>
              <a:buSzPts val="3600"/>
              <a:buFont typeface="Calibri"/>
              <a:buNone/>
              <a:defRPr sz="3600">
                <a:latin typeface="Calibri"/>
                <a:ea typeface="Calibri"/>
                <a:cs typeface="Calibri"/>
                <a:sym typeface="Calibri"/>
              </a:defRPr>
            </a:lvl3pPr>
            <a:lvl4pPr lvl="3" rtl="0" algn="ctr">
              <a:spcBef>
                <a:spcPts val="0"/>
              </a:spcBef>
              <a:spcAft>
                <a:spcPts val="0"/>
              </a:spcAft>
              <a:buSzPts val="3600"/>
              <a:buFont typeface="Calibri"/>
              <a:buNone/>
              <a:defRPr sz="3600">
                <a:latin typeface="Calibri"/>
                <a:ea typeface="Calibri"/>
                <a:cs typeface="Calibri"/>
                <a:sym typeface="Calibri"/>
              </a:defRPr>
            </a:lvl4pPr>
            <a:lvl5pPr lvl="4" rtl="0" algn="ctr">
              <a:spcBef>
                <a:spcPts val="0"/>
              </a:spcBef>
              <a:spcAft>
                <a:spcPts val="0"/>
              </a:spcAft>
              <a:buSzPts val="3600"/>
              <a:buFont typeface="Calibri"/>
              <a:buNone/>
              <a:defRPr sz="3600">
                <a:latin typeface="Calibri"/>
                <a:ea typeface="Calibri"/>
                <a:cs typeface="Calibri"/>
                <a:sym typeface="Calibri"/>
              </a:defRPr>
            </a:lvl5pPr>
            <a:lvl6pPr lvl="5" rtl="0" algn="ctr">
              <a:spcBef>
                <a:spcPts val="0"/>
              </a:spcBef>
              <a:spcAft>
                <a:spcPts val="0"/>
              </a:spcAft>
              <a:buSzPts val="3600"/>
              <a:buFont typeface="Calibri"/>
              <a:buNone/>
              <a:defRPr sz="3600">
                <a:latin typeface="Calibri"/>
                <a:ea typeface="Calibri"/>
                <a:cs typeface="Calibri"/>
                <a:sym typeface="Calibri"/>
              </a:defRPr>
            </a:lvl6pPr>
            <a:lvl7pPr lvl="6" rtl="0" algn="ctr">
              <a:spcBef>
                <a:spcPts val="0"/>
              </a:spcBef>
              <a:spcAft>
                <a:spcPts val="0"/>
              </a:spcAft>
              <a:buSzPts val="3600"/>
              <a:buFont typeface="Calibri"/>
              <a:buNone/>
              <a:defRPr sz="3600">
                <a:latin typeface="Calibri"/>
                <a:ea typeface="Calibri"/>
                <a:cs typeface="Calibri"/>
                <a:sym typeface="Calibri"/>
              </a:defRPr>
            </a:lvl7pPr>
            <a:lvl8pPr lvl="7" rtl="0" algn="ctr">
              <a:spcBef>
                <a:spcPts val="0"/>
              </a:spcBef>
              <a:spcAft>
                <a:spcPts val="0"/>
              </a:spcAft>
              <a:buSzPts val="3600"/>
              <a:buFont typeface="Calibri"/>
              <a:buNone/>
              <a:defRPr sz="3600">
                <a:latin typeface="Calibri"/>
                <a:ea typeface="Calibri"/>
                <a:cs typeface="Calibri"/>
                <a:sym typeface="Calibri"/>
              </a:defRPr>
            </a:lvl8pPr>
            <a:lvl9pPr lvl="8" rtl="0" algn="ctr">
              <a:spcBef>
                <a:spcPts val="0"/>
              </a:spcBef>
              <a:spcAft>
                <a:spcPts val="0"/>
              </a:spcAft>
              <a:buSzPts val="3600"/>
              <a:buFont typeface="Calibri"/>
              <a:buNone/>
              <a:defRPr sz="3600">
                <a:latin typeface="Calibri"/>
                <a:ea typeface="Calibri"/>
                <a:cs typeface="Calibri"/>
                <a:sym typeface="Calibri"/>
              </a:defRPr>
            </a:lvl9pPr>
          </a:lstStyle>
          <a:p/>
        </p:txBody>
      </p:sp>
      <p:sp>
        <p:nvSpPr>
          <p:cNvPr id="17" name="Google Shape;17;g2e7ef0ed5c2_0_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
        <p:nvSpPr>
          <p:cNvPr id="18" name="Google Shape;18;g2e7ef0ed5c2_0_10"/>
          <p:cNvSpPr txBox="1"/>
          <p:nvPr>
            <p:ph idx="2" type="title"/>
          </p:nvPr>
        </p:nvSpPr>
        <p:spPr>
          <a:xfrm>
            <a:off x="1810350" y="3091850"/>
            <a:ext cx="55233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2600"/>
              <a:buFont typeface="Calibri"/>
              <a:buNone/>
              <a:defRPr sz="2600">
                <a:latin typeface="Calibri"/>
                <a:ea typeface="Calibri"/>
                <a:cs typeface="Calibri"/>
                <a:sym typeface="Calibri"/>
              </a:defRPr>
            </a:lvl1pPr>
            <a:lvl2pPr lvl="1" rtl="0" algn="ctr">
              <a:spcBef>
                <a:spcPts val="0"/>
              </a:spcBef>
              <a:spcAft>
                <a:spcPts val="0"/>
              </a:spcAft>
              <a:buSzPts val="2600"/>
              <a:buFont typeface="Calibri"/>
              <a:buNone/>
              <a:defRPr sz="2600">
                <a:latin typeface="Calibri"/>
                <a:ea typeface="Calibri"/>
                <a:cs typeface="Calibri"/>
                <a:sym typeface="Calibri"/>
              </a:defRPr>
            </a:lvl2pPr>
            <a:lvl3pPr lvl="2" rtl="0" algn="ctr">
              <a:spcBef>
                <a:spcPts val="0"/>
              </a:spcBef>
              <a:spcAft>
                <a:spcPts val="0"/>
              </a:spcAft>
              <a:buSzPts val="2600"/>
              <a:buFont typeface="Calibri"/>
              <a:buNone/>
              <a:defRPr sz="2600">
                <a:latin typeface="Calibri"/>
                <a:ea typeface="Calibri"/>
                <a:cs typeface="Calibri"/>
                <a:sym typeface="Calibri"/>
              </a:defRPr>
            </a:lvl3pPr>
            <a:lvl4pPr lvl="3" rtl="0" algn="ctr">
              <a:spcBef>
                <a:spcPts val="0"/>
              </a:spcBef>
              <a:spcAft>
                <a:spcPts val="0"/>
              </a:spcAft>
              <a:buSzPts val="2600"/>
              <a:buFont typeface="Calibri"/>
              <a:buNone/>
              <a:defRPr sz="2600">
                <a:latin typeface="Calibri"/>
                <a:ea typeface="Calibri"/>
                <a:cs typeface="Calibri"/>
                <a:sym typeface="Calibri"/>
              </a:defRPr>
            </a:lvl4pPr>
            <a:lvl5pPr lvl="4" rtl="0" algn="ctr">
              <a:spcBef>
                <a:spcPts val="0"/>
              </a:spcBef>
              <a:spcAft>
                <a:spcPts val="0"/>
              </a:spcAft>
              <a:buSzPts val="2600"/>
              <a:buFont typeface="Calibri"/>
              <a:buNone/>
              <a:defRPr sz="2600">
                <a:latin typeface="Calibri"/>
                <a:ea typeface="Calibri"/>
                <a:cs typeface="Calibri"/>
                <a:sym typeface="Calibri"/>
              </a:defRPr>
            </a:lvl5pPr>
            <a:lvl6pPr lvl="5" rtl="0" algn="ctr">
              <a:spcBef>
                <a:spcPts val="0"/>
              </a:spcBef>
              <a:spcAft>
                <a:spcPts val="0"/>
              </a:spcAft>
              <a:buSzPts val="2600"/>
              <a:buFont typeface="Calibri"/>
              <a:buNone/>
              <a:defRPr sz="2600">
                <a:latin typeface="Calibri"/>
                <a:ea typeface="Calibri"/>
                <a:cs typeface="Calibri"/>
                <a:sym typeface="Calibri"/>
              </a:defRPr>
            </a:lvl6pPr>
            <a:lvl7pPr lvl="6" rtl="0" algn="ctr">
              <a:spcBef>
                <a:spcPts val="0"/>
              </a:spcBef>
              <a:spcAft>
                <a:spcPts val="0"/>
              </a:spcAft>
              <a:buSzPts val="2600"/>
              <a:buFont typeface="Calibri"/>
              <a:buNone/>
              <a:defRPr sz="2600">
                <a:latin typeface="Calibri"/>
                <a:ea typeface="Calibri"/>
                <a:cs typeface="Calibri"/>
                <a:sym typeface="Calibri"/>
              </a:defRPr>
            </a:lvl7pPr>
            <a:lvl8pPr lvl="7" rtl="0" algn="ctr">
              <a:spcBef>
                <a:spcPts val="0"/>
              </a:spcBef>
              <a:spcAft>
                <a:spcPts val="0"/>
              </a:spcAft>
              <a:buSzPts val="2600"/>
              <a:buFont typeface="Calibri"/>
              <a:buNone/>
              <a:defRPr sz="2600">
                <a:latin typeface="Calibri"/>
                <a:ea typeface="Calibri"/>
                <a:cs typeface="Calibri"/>
                <a:sym typeface="Calibri"/>
              </a:defRPr>
            </a:lvl8pPr>
            <a:lvl9pPr lvl="8" rtl="0" algn="ctr">
              <a:spcBef>
                <a:spcPts val="0"/>
              </a:spcBef>
              <a:spcAft>
                <a:spcPts val="0"/>
              </a:spcAft>
              <a:buSzPts val="2600"/>
              <a:buFont typeface="Calibri"/>
              <a:buNone/>
              <a:defRPr sz="2600">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blipFill>
          <a:blip r:embed="rId2">
            <a:alphaModFix/>
          </a:blip>
          <a:stretch>
            <a:fillRect/>
          </a:stretch>
        </a:blipFill>
      </p:bgPr>
    </p:bg>
    <p:spTree>
      <p:nvGrpSpPr>
        <p:cNvPr id="19" name="Shape 19"/>
        <p:cNvGrpSpPr/>
        <p:nvPr/>
      </p:nvGrpSpPr>
      <p:grpSpPr>
        <a:xfrm>
          <a:off x="0" y="0"/>
          <a:ext cx="0" cy="0"/>
          <a:chOff x="0" y="0"/>
          <a:chExt cx="0" cy="0"/>
        </a:xfrm>
      </p:grpSpPr>
      <p:sp>
        <p:nvSpPr>
          <p:cNvPr id="20" name="Google Shape;20;g2e7ef0ed5c2_0_14"/>
          <p:cNvSpPr txBox="1"/>
          <p:nvPr>
            <p:ph type="title"/>
          </p:nvPr>
        </p:nvSpPr>
        <p:spPr>
          <a:xfrm>
            <a:off x="760050" y="445025"/>
            <a:ext cx="80724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600"/>
              <a:buFont typeface="Calibri"/>
              <a:buNone/>
              <a:defRPr sz="3600">
                <a:latin typeface="Calibri"/>
                <a:ea typeface="Calibri"/>
                <a:cs typeface="Calibri"/>
                <a:sym typeface="Calibri"/>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g2e7ef0ed5c2_0_14"/>
          <p:cNvSpPr txBox="1"/>
          <p:nvPr>
            <p:ph idx="1" type="body"/>
          </p:nvPr>
        </p:nvSpPr>
        <p:spPr>
          <a:xfrm>
            <a:off x="760050" y="1152475"/>
            <a:ext cx="8072400" cy="3416400"/>
          </a:xfrm>
          <a:prstGeom prst="rect">
            <a:avLst/>
          </a:prstGeom>
        </p:spPr>
        <p:txBody>
          <a:bodyPr anchorCtr="0" anchor="t" bIns="91425" lIns="91425" spcFirstLastPara="1" rIns="91425" wrap="square" tIns="91425">
            <a:normAutofit/>
          </a:bodyPr>
          <a:lstStyle>
            <a:lvl1pPr indent="-393700" lvl="0" marL="45720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1pPr>
            <a:lvl2pPr indent="-393700" lvl="1" marL="91440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2pPr>
            <a:lvl3pPr indent="-393700" lvl="2" marL="137160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3pPr>
            <a:lvl4pPr indent="-393700" lvl="3" marL="182880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4pPr>
            <a:lvl5pPr indent="-393700" lvl="4" marL="228600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5pPr>
            <a:lvl6pPr indent="-393700" lvl="5" marL="274320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6pPr>
            <a:lvl7pPr indent="-393700" lvl="6" marL="320040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7pPr>
            <a:lvl8pPr indent="-393700" lvl="7" marL="365760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8pPr>
            <a:lvl9pPr indent="-393700" lvl="8" marL="411480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9pPr>
          </a:lstStyle>
          <a:p/>
        </p:txBody>
      </p:sp>
      <p:sp>
        <p:nvSpPr>
          <p:cNvPr id="22" name="Google Shape;22;g2e7ef0ed5c2_0_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bg>
      <p:bgPr>
        <a:blipFill>
          <a:blip r:embed="rId2">
            <a:alphaModFix/>
          </a:blip>
          <a:stretch>
            <a:fillRect/>
          </a:stretch>
        </a:blipFill>
      </p:bgPr>
    </p:bg>
    <p:spTree>
      <p:nvGrpSpPr>
        <p:cNvPr id="23" name="Shape 23"/>
        <p:cNvGrpSpPr/>
        <p:nvPr/>
      </p:nvGrpSpPr>
      <p:grpSpPr>
        <a:xfrm>
          <a:off x="0" y="0"/>
          <a:ext cx="0" cy="0"/>
          <a:chOff x="0" y="0"/>
          <a:chExt cx="0" cy="0"/>
        </a:xfrm>
      </p:grpSpPr>
      <p:sp>
        <p:nvSpPr>
          <p:cNvPr id="24" name="Google Shape;24;g2e7ef0ed5c2_0_18"/>
          <p:cNvSpPr txBox="1"/>
          <p:nvPr>
            <p:ph type="title"/>
          </p:nvPr>
        </p:nvSpPr>
        <p:spPr>
          <a:xfrm>
            <a:off x="760050" y="445025"/>
            <a:ext cx="80724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600"/>
              <a:buFont typeface="Calibri"/>
              <a:buNone/>
              <a:defRPr sz="3600">
                <a:latin typeface="Calibri"/>
                <a:ea typeface="Calibri"/>
                <a:cs typeface="Calibri"/>
                <a:sym typeface="Calibri"/>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5" name="Google Shape;25;g2e7ef0ed5c2_0_18"/>
          <p:cNvSpPr txBox="1"/>
          <p:nvPr>
            <p:ph idx="1" type="body"/>
          </p:nvPr>
        </p:nvSpPr>
        <p:spPr>
          <a:xfrm>
            <a:off x="760050" y="1152475"/>
            <a:ext cx="4291500" cy="3416400"/>
          </a:xfrm>
          <a:prstGeom prst="rect">
            <a:avLst/>
          </a:prstGeom>
        </p:spPr>
        <p:txBody>
          <a:bodyPr anchorCtr="0" anchor="t" bIns="91425" lIns="91425" spcFirstLastPara="1" rIns="91425" wrap="square" tIns="91425">
            <a:normAutofit/>
          </a:bodyPr>
          <a:lstStyle>
            <a:lvl1pPr indent="-393700" lvl="0" marL="4572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1pPr>
            <a:lvl2pPr indent="-393700" lvl="1" marL="9144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2pPr>
            <a:lvl3pPr indent="-393700" lvl="2" marL="13716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3pPr>
            <a:lvl4pPr indent="-393700" lvl="3" marL="18288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4pPr>
            <a:lvl5pPr indent="-393700" lvl="4" marL="22860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5pPr>
            <a:lvl6pPr indent="-393700" lvl="5" marL="27432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6pPr>
            <a:lvl7pPr indent="-393700" lvl="6" marL="32004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7pPr>
            <a:lvl8pPr indent="-393700" lvl="7" marL="36576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8pPr>
            <a:lvl9pPr indent="-393700" lvl="8" marL="41148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9pPr>
          </a:lstStyle>
          <a:p/>
        </p:txBody>
      </p:sp>
      <p:sp>
        <p:nvSpPr>
          <p:cNvPr id="26" name="Google Shape;26;g2e7ef0ed5c2_0_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
        <p:nvSpPr>
          <p:cNvPr id="27" name="Google Shape;27;g2e7ef0ed5c2_0_18"/>
          <p:cNvSpPr txBox="1"/>
          <p:nvPr>
            <p:ph idx="2" type="body"/>
          </p:nvPr>
        </p:nvSpPr>
        <p:spPr>
          <a:xfrm>
            <a:off x="4326850" y="1152475"/>
            <a:ext cx="4291500" cy="3416400"/>
          </a:xfrm>
          <a:prstGeom prst="rect">
            <a:avLst/>
          </a:prstGeom>
        </p:spPr>
        <p:txBody>
          <a:bodyPr anchorCtr="0" anchor="t" bIns="91425" lIns="91425" spcFirstLastPara="1" rIns="91425" wrap="square" tIns="91425">
            <a:normAutofit/>
          </a:bodyPr>
          <a:lstStyle>
            <a:lvl1pPr indent="-393700" lvl="0" marL="4572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1pPr>
            <a:lvl2pPr indent="-393700" lvl="1" marL="9144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2pPr>
            <a:lvl3pPr indent="-393700" lvl="2" marL="13716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3pPr>
            <a:lvl4pPr indent="-393700" lvl="3" marL="18288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4pPr>
            <a:lvl5pPr indent="-393700" lvl="4" marL="22860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5pPr>
            <a:lvl6pPr indent="-393700" lvl="5" marL="27432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6pPr>
            <a:lvl7pPr indent="-393700" lvl="6" marL="32004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7pPr>
            <a:lvl8pPr indent="-393700" lvl="7" marL="36576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8pPr>
            <a:lvl9pPr indent="-393700" lvl="8" marL="4114800" rtl="0">
              <a:spcBef>
                <a:spcPts val="0"/>
              </a:spcBef>
              <a:spcAft>
                <a:spcPts val="0"/>
              </a:spcAft>
              <a:buClr>
                <a:schemeClr val="dk1"/>
              </a:buClr>
              <a:buSzPts val="2600"/>
              <a:buFont typeface="Calibri"/>
              <a:buChar char="■"/>
              <a:defRPr sz="2600">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1">
  <p:cSld name="TITLE_AND_BODY_1_1">
    <p:bg>
      <p:bgPr>
        <a:blipFill>
          <a:blip r:embed="rId2">
            <a:alphaModFix/>
          </a:blip>
          <a:stretch>
            <a:fillRect/>
          </a:stretch>
        </a:blipFill>
      </p:bgPr>
    </p:bg>
    <p:spTree>
      <p:nvGrpSpPr>
        <p:cNvPr id="28" name="Shape 28"/>
        <p:cNvGrpSpPr/>
        <p:nvPr/>
      </p:nvGrpSpPr>
      <p:grpSpPr>
        <a:xfrm>
          <a:off x="0" y="0"/>
          <a:ext cx="0" cy="0"/>
          <a:chOff x="0" y="0"/>
          <a:chExt cx="0" cy="0"/>
        </a:xfrm>
      </p:grpSpPr>
      <p:sp>
        <p:nvSpPr>
          <p:cNvPr id="29" name="Google Shape;29;g2e7ef0ed5c2_0_23"/>
          <p:cNvSpPr txBox="1"/>
          <p:nvPr>
            <p:ph type="title"/>
          </p:nvPr>
        </p:nvSpPr>
        <p:spPr>
          <a:xfrm>
            <a:off x="760050" y="445025"/>
            <a:ext cx="80724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600"/>
              <a:buFont typeface="Calibri"/>
              <a:buNone/>
              <a:defRPr sz="3600">
                <a:latin typeface="Calibri"/>
                <a:ea typeface="Calibri"/>
                <a:cs typeface="Calibri"/>
                <a:sym typeface="Calibri"/>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0" name="Google Shape;30;g2e7ef0ed5c2_0_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ARN Logo" type="blank">
  <p:cSld name="BLANK">
    <p:spTree>
      <p:nvGrpSpPr>
        <p:cNvPr id="31" name="Shape 31"/>
        <p:cNvGrpSpPr/>
        <p:nvPr/>
      </p:nvGrpSpPr>
      <p:grpSpPr>
        <a:xfrm>
          <a:off x="0" y="0"/>
          <a:ext cx="0" cy="0"/>
          <a:chOff x="0" y="0"/>
          <a:chExt cx="0" cy="0"/>
        </a:xfrm>
      </p:grpSpPr>
      <p:pic>
        <p:nvPicPr>
          <p:cNvPr descr="A picture containing text, vector graphics&#10;&#10;Description automatically generated" id="32" name="Google Shape;32;g2e7ef0ed5c2_0_26"/>
          <p:cNvPicPr preferRelativeResize="0"/>
          <p:nvPr/>
        </p:nvPicPr>
        <p:blipFill rotWithShape="1">
          <a:blip r:embed="rId2">
            <a:alphaModFix/>
          </a:blip>
          <a:srcRect b="0" l="0" r="0" t="0"/>
          <a:stretch/>
        </p:blipFill>
        <p:spPr>
          <a:xfrm>
            <a:off x="2584738" y="111512"/>
            <a:ext cx="3974525" cy="5143500"/>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1">
    <p:bg>
      <p:bgPr>
        <a:gradFill>
          <a:gsLst>
            <a:gs pos="0">
              <a:srgbClr val="306797"/>
            </a:gs>
            <a:gs pos="8000">
              <a:srgbClr val="306797"/>
            </a:gs>
            <a:gs pos="48000">
              <a:srgbClr val="235079"/>
            </a:gs>
            <a:gs pos="90000">
              <a:srgbClr val="1C3C58"/>
            </a:gs>
            <a:gs pos="100000">
              <a:srgbClr val="1C3C58"/>
            </a:gs>
          </a:gsLst>
          <a:lin ang="16200038" scaled="0"/>
        </a:gradFill>
      </p:bgPr>
    </p:bg>
    <p:spTree>
      <p:nvGrpSpPr>
        <p:cNvPr id="33" name="Shape 33"/>
        <p:cNvGrpSpPr/>
        <p:nvPr/>
      </p:nvGrpSpPr>
      <p:grpSpPr>
        <a:xfrm>
          <a:off x="0" y="0"/>
          <a:ext cx="0" cy="0"/>
          <a:chOff x="0" y="0"/>
          <a:chExt cx="0" cy="0"/>
        </a:xfrm>
      </p:grpSpPr>
      <p:sp>
        <p:nvSpPr>
          <p:cNvPr id="34" name="Google Shape;34;g2e7ef0ed5c2_0_28"/>
          <p:cNvSpPr txBox="1"/>
          <p:nvPr>
            <p:ph type="ctrTitle"/>
          </p:nvPr>
        </p:nvSpPr>
        <p:spPr>
          <a:xfrm>
            <a:off x="644652" y="1007598"/>
            <a:ext cx="7851600" cy="1371600"/>
          </a:xfrm>
          <a:prstGeom prst="rect">
            <a:avLst/>
          </a:prstGeom>
          <a:noFill/>
          <a:ln>
            <a:noFill/>
          </a:ln>
        </p:spPr>
        <p:txBody>
          <a:bodyPr anchorCtr="0" anchor="b" bIns="0" lIns="0" spcFirstLastPara="1" rIns="18275" wrap="square" tIns="0">
            <a:noAutofit/>
          </a:bodyPr>
          <a:lstStyle>
            <a:lvl1pPr lvl="0" rtl="0" algn="l">
              <a:lnSpc>
                <a:spcPct val="100000"/>
              </a:lnSpc>
              <a:spcBef>
                <a:spcPts val="0"/>
              </a:spcBef>
              <a:spcAft>
                <a:spcPts val="0"/>
              </a:spcAft>
              <a:buClr>
                <a:schemeClr val="lt1"/>
              </a:buClr>
              <a:buSzPts val="5000"/>
              <a:buFont typeface="Calibri"/>
              <a:buNone/>
              <a:defRPr b="0" sz="5000">
                <a:solidFill>
                  <a:schemeClr val="lt1"/>
                </a:solidFill>
                <a:latin typeface="Calibri"/>
                <a:ea typeface="Calibri"/>
                <a:cs typeface="Calibri"/>
                <a:sym typeface="Calibri"/>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5" name="Google Shape;35;g2e7ef0ed5c2_0_28"/>
          <p:cNvSpPr txBox="1"/>
          <p:nvPr>
            <p:ph idx="1" type="subTitle"/>
          </p:nvPr>
        </p:nvSpPr>
        <p:spPr>
          <a:xfrm>
            <a:off x="644652" y="2400300"/>
            <a:ext cx="7854600" cy="1314600"/>
          </a:xfrm>
          <a:prstGeom prst="rect">
            <a:avLst/>
          </a:prstGeom>
          <a:noFill/>
          <a:ln>
            <a:noFill/>
          </a:ln>
        </p:spPr>
        <p:txBody>
          <a:bodyPr anchorCtr="0" anchor="t" bIns="45700" lIns="0" spcFirstLastPara="1" rIns="18275" wrap="square" tIns="45700">
            <a:normAutofit/>
          </a:bodyPr>
          <a:lstStyle>
            <a:lvl1pPr lvl="0" marR="34288" rt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rtl="0" algn="ctr">
              <a:lnSpc>
                <a:spcPct val="100000"/>
              </a:lnSpc>
              <a:spcBef>
                <a:spcPts val="360"/>
              </a:spcBef>
              <a:spcAft>
                <a:spcPts val="0"/>
              </a:spcAft>
              <a:buSzPts val="1530"/>
              <a:buNone/>
              <a:defRPr/>
            </a:lvl2pPr>
            <a:lvl3pPr lvl="2" rtl="0" algn="ctr">
              <a:lnSpc>
                <a:spcPct val="100000"/>
              </a:lnSpc>
              <a:spcBef>
                <a:spcPts val="360"/>
              </a:spcBef>
              <a:spcAft>
                <a:spcPts val="0"/>
              </a:spcAft>
              <a:buSzPts val="1260"/>
              <a:buNone/>
              <a:defRPr/>
            </a:lvl3pPr>
            <a:lvl4pPr lvl="3" rtl="0" algn="ctr">
              <a:lnSpc>
                <a:spcPct val="100000"/>
              </a:lnSpc>
              <a:spcBef>
                <a:spcPts val="360"/>
              </a:spcBef>
              <a:spcAft>
                <a:spcPts val="0"/>
              </a:spcAft>
              <a:buSzPts val="1170"/>
              <a:buNone/>
              <a:defRPr/>
            </a:lvl4pPr>
            <a:lvl5pPr lvl="4" rtl="0" algn="ctr">
              <a:lnSpc>
                <a:spcPct val="100000"/>
              </a:lnSpc>
              <a:spcBef>
                <a:spcPts val="360"/>
              </a:spcBef>
              <a:spcAft>
                <a:spcPts val="0"/>
              </a:spcAft>
              <a:buSzPts val="1170"/>
              <a:buNone/>
              <a:defRPr/>
            </a:lvl5pPr>
            <a:lvl6pPr lvl="5" rtl="0" algn="ctr">
              <a:lnSpc>
                <a:spcPct val="100000"/>
              </a:lnSpc>
              <a:spcBef>
                <a:spcPts val="360"/>
              </a:spcBef>
              <a:spcAft>
                <a:spcPts val="0"/>
              </a:spcAft>
              <a:buSzPts val="1440"/>
              <a:buNone/>
              <a:defRPr/>
            </a:lvl6pPr>
            <a:lvl7pPr lvl="6" rtl="0" algn="ctr">
              <a:lnSpc>
                <a:spcPct val="100000"/>
              </a:lnSpc>
              <a:spcBef>
                <a:spcPts val="360"/>
              </a:spcBef>
              <a:spcAft>
                <a:spcPts val="0"/>
              </a:spcAft>
              <a:buSzPts val="1440"/>
              <a:buNone/>
              <a:defRPr/>
            </a:lvl7pPr>
            <a:lvl8pPr lvl="7" rtl="0" algn="ctr">
              <a:lnSpc>
                <a:spcPct val="100000"/>
              </a:lnSpc>
              <a:spcBef>
                <a:spcPts val="360"/>
              </a:spcBef>
              <a:spcAft>
                <a:spcPts val="0"/>
              </a:spcAft>
              <a:buSzPts val="1800"/>
              <a:buNone/>
              <a:defRPr/>
            </a:lvl8pPr>
            <a:lvl9pPr lvl="8" rtl="0" algn="ctr">
              <a:lnSpc>
                <a:spcPct val="100000"/>
              </a:lnSpc>
              <a:spcBef>
                <a:spcPts val="360"/>
              </a:spcBef>
              <a:spcAft>
                <a:spcPts val="0"/>
              </a:spcAft>
              <a:buSzPts val="1800"/>
              <a:buNone/>
              <a:defRPr/>
            </a:lvl9pPr>
          </a:lstStyle>
          <a:p/>
        </p:txBody>
      </p:sp>
      <p:pic>
        <p:nvPicPr>
          <p:cNvPr descr="A picture containing text, vector graphics&#10;&#10;Description automatically generated" id="36" name="Google Shape;36;g2e7ef0ed5c2_0_28"/>
          <p:cNvPicPr preferRelativeResize="0"/>
          <p:nvPr/>
        </p:nvPicPr>
        <p:blipFill rotWithShape="1">
          <a:blip r:embed="rId2">
            <a:alphaModFix/>
          </a:blip>
          <a:srcRect b="0" l="0" r="0" t="0"/>
          <a:stretch/>
        </p:blipFill>
        <p:spPr>
          <a:xfrm>
            <a:off x="7781206" y="3769111"/>
            <a:ext cx="1217131" cy="1575113"/>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7" name="Shape 37"/>
        <p:cNvGrpSpPr/>
        <p:nvPr/>
      </p:nvGrpSpPr>
      <p:grpSpPr>
        <a:xfrm>
          <a:off x="0" y="0"/>
          <a:ext cx="0" cy="0"/>
          <a:chOff x="0" y="0"/>
          <a:chExt cx="0" cy="0"/>
        </a:xfrm>
      </p:grpSpPr>
      <p:sp>
        <p:nvSpPr>
          <p:cNvPr id="38" name="Google Shape;38;g2e7ef0ed5c2_0_32"/>
          <p:cNvSpPr txBox="1"/>
          <p:nvPr>
            <p:ph idx="1" type="body"/>
          </p:nvPr>
        </p:nvSpPr>
        <p:spPr>
          <a:xfrm>
            <a:off x="457200" y="1309352"/>
            <a:ext cx="8229600" cy="3434100"/>
          </a:xfrm>
          <a:prstGeom prst="rect">
            <a:avLst/>
          </a:prstGeom>
          <a:noFill/>
          <a:ln>
            <a:noFill/>
          </a:ln>
        </p:spPr>
        <p:txBody>
          <a:bodyPr anchorCtr="0" anchor="t" bIns="45700" lIns="91425" spcFirstLastPara="1" rIns="91425" wrap="square" tIns="45700">
            <a:normAutofit/>
          </a:bodyPr>
          <a:lstStyle>
            <a:lvl1pPr indent="-393700" lvl="0" marL="457200" rtl="0" algn="l">
              <a:lnSpc>
                <a:spcPct val="100000"/>
              </a:lnSpc>
              <a:spcBef>
                <a:spcPts val="520"/>
              </a:spcBef>
              <a:spcAft>
                <a:spcPts val="0"/>
              </a:spcAft>
              <a:buClr>
                <a:schemeClr val="dk1"/>
              </a:buClr>
              <a:buSzPts val="2600"/>
              <a:buFont typeface="Arial"/>
              <a:buChar char="•"/>
              <a:defRPr sz="2600"/>
            </a:lvl1pPr>
            <a:lvl2pPr indent="-355600" lvl="1" marL="914400" rtl="0" algn="l">
              <a:lnSpc>
                <a:spcPct val="100000"/>
              </a:lnSpc>
              <a:spcBef>
                <a:spcPts val="400"/>
              </a:spcBef>
              <a:spcAft>
                <a:spcPts val="0"/>
              </a:spcAft>
              <a:buSzPts val="2000"/>
              <a:buFont typeface="Arial"/>
              <a:buChar char="•"/>
              <a:defRPr sz="2000"/>
            </a:lvl2pPr>
            <a:lvl3pPr indent="-336550" lvl="2" marL="1371600" rtl="0" algn="l">
              <a:lnSpc>
                <a:spcPct val="100000"/>
              </a:lnSpc>
              <a:spcBef>
                <a:spcPts val="340"/>
              </a:spcBef>
              <a:spcAft>
                <a:spcPts val="0"/>
              </a:spcAft>
              <a:buSzPts val="1700"/>
              <a:buFont typeface="Arial"/>
              <a:buChar char="•"/>
              <a:defRPr sz="1700"/>
            </a:lvl3pPr>
            <a:lvl4pPr indent="-323850" lvl="3" marL="1828800" rtl="0" algn="l">
              <a:lnSpc>
                <a:spcPct val="100000"/>
              </a:lnSpc>
              <a:spcBef>
                <a:spcPts val="300"/>
              </a:spcBef>
              <a:spcAft>
                <a:spcPts val="0"/>
              </a:spcAft>
              <a:buSzPts val="1500"/>
              <a:buFont typeface="Arial"/>
              <a:buChar char="•"/>
              <a:defRPr/>
            </a:lvl4pPr>
            <a:lvl5pPr indent="-314325" lvl="4" marL="2286000" rtl="0" algn="l">
              <a:lnSpc>
                <a:spcPct val="100000"/>
              </a:lnSpc>
              <a:spcBef>
                <a:spcPts val="270"/>
              </a:spcBef>
              <a:spcAft>
                <a:spcPts val="0"/>
              </a:spcAft>
              <a:buSzPts val="1350"/>
              <a:buFont typeface="Arial"/>
              <a:buChar char="•"/>
              <a:defRPr sz="1350"/>
            </a:lvl5pPr>
            <a:lvl6pPr indent="-320039" lvl="5" marL="2743200" rtl="0" algn="l">
              <a:lnSpc>
                <a:spcPct val="100000"/>
              </a:lnSpc>
              <a:spcBef>
                <a:spcPts val="360"/>
              </a:spcBef>
              <a:spcAft>
                <a:spcPts val="0"/>
              </a:spcAft>
              <a:buSzPts val="1440"/>
              <a:buChar char="⚫"/>
              <a:defRPr/>
            </a:lvl6pPr>
            <a:lvl7pPr indent="-320039" lvl="6" marL="3200400" rtl="0" algn="l">
              <a:lnSpc>
                <a:spcPct val="100000"/>
              </a:lnSpc>
              <a:spcBef>
                <a:spcPts val="360"/>
              </a:spcBef>
              <a:spcAft>
                <a:spcPts val="0"/>
              </a:spcAft>
              <a:buSzPts val="1440"/>
              <a:buChar char="⚫"/>
              <a:defRPr/>
            </a:lvl7pPr>
            <a:lvl8pPr indent="-342900" lvl="7" marL="3657600" rtl="0" algn="l">
              <a:lnSpc>
                <a:spcPct val="100000"/>
              </a:lnSpc>
              <a:spcBef>
                <a:spcPts val="360"/>
              </a:spcBef>
              <a:spcAft>
                <a:spcPts val="0"/>
              </a:spcAft>
              <a:buSzPts val="1800"/>
              <a:buChar char="•"/>
              <a:defRPr/>
            </a:lvl8pPr>
            <a:lvl9pPr indent="-342900" lvl="8" marL="4114800" rtl="0" algn="l">
              <a:lnSpc>
                <a:spcPct val="100000"/>
              </a:lnSpc>
              <a:spcBef>
                <a:spcPts val="360"/>
              </a:spcBef>
              <a:spcAft>
                <a:spcPts val="0"/>
              </a:spcAft>
              <a:buSzPts val="1800"/>
              <a:buChar char="•"/>
              <a:defRPr/>
            </a:lvl9pPr>
          </a:lstStyle>
          <a:p/>
        </p:txBody>
      </p:sp>
      <p:sp>
        <p:nvSpPr>
          <p:cNvPr id="39" name="Google Shape;39;g2e7ef0ed5c2_0_32"/>
          <p:cNvSpPr txBox="1"/>
          <p:nvPr>
            <p:ph type="title"/>
          </p:nvPr>
        </p:nvSpPr>
        <p:spPr>
          <a:xfrm>
            <a:off x="457200" y="307247"/>
            <a:ext cx="8229600" cy="857400"/>
          </a:xfrm>
          <a:prstGeom prst="rect">
            <a:avLst/>
          </a:prstGeom>
          <a:noFill/>
          <a:ln>
            <a:noFill/>
          </a:ln>
        </p:spPr>
        <p:txBody>
          <a:bodyPr anchorCtr="0" anchor="b" bIns="0" lIns="0" spcFirstLastPara="1" rIns="0" wrap="square" tIns="45700">
            <a:normAutofit/>
          </a:bodyPr>
          <a:lstStyle>
            <a:lvl1pPr lvl="0" rtl="0" algn="l">
              <a:lnSpc>
                <a:spcPct val="100000"/>
              </a:lnSpc>
              <a:spcBef>
                <a:spcPts val="0"/>
              </a:spcBef>
              <a:spcAft>
                <a:spcPts val="0"/>
              </a:spcAft>
              <a:buClr>
                <a:schemeClr val="accent4"/>
              </a:buClr>
              <a:buSzPts val="3600"/>
              <a:buFont typeface="Calibri"/>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pic>
        <p:nvPicPr>
          <p:cNvPr descr="A picture containing text, vector graphics&#10;&#10;Description automatically generated" id="40" name="Google Shape;40;g2e7ef0ed5c2_0_32"/>
          <p:cNvPicPr preferRelativeResize="0"/>
          <p:nvPr/>
        </p:nvPicPr>
        <p:blipFill rotWithShape="1">
          <a:blip r:embed="rId2">
            <a:alphaModFix/>
          </a:blip>
          <a:srcRect b="0" l="0" r="0" t="0"/>
          <a:stretch/>
        </p:blipFill>
        <p:spPr>
          <a:xfrm>
            <a:off x="7781206" y="3769111"/>
            <a:ext cx="1217131" cy="1575113"/>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5.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2.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g2e7ef0ed5c2_0_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g2e7ef0ed5c2_0_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g2e7ef0ed5c2_0_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mc:AlternateContent>
    <mc:Choice Requires="p14">
      <p:transition spd="slow" p14:dur="1600">
        <p14:gallery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hyperlink" Target="http://www.youtube.com/watch?v=itWxXyCfW5s" TargetMode="Externa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hyperlink" Target="http://www.youtube.com/watch?v=LQ5Uj1nryBc" TargetMode="Externa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0"/>
          <p:cNvSpPr txBox="1"/>
          <p:nvPr>
            <p:ph idx="4294967295" type="body"/>
          </p:nvPr>
        </p:nvSpPr>
        <p:spPr>
          <a:xfrm>
            <a:off x="760050" y="1309350"/>
            <a:ext cx="5459700" cy="343410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115000"/>
              </a:lnSpc>
              <a:spcBef>
                <a:spcPts val="520"/>
              </a:spcBef>
              <a:spcAft>
                <a:spcPts val="0"/>
              </a:spcAft>
              <a:buSzPct val="90358"/>
              <a:buNone/>
            </a:pPr>
            <a:r>
              <a:rPr b="1" lang="en-US" sz="3350">
                <a:solidFill>
                  <a:schemeClr val="dk1"/>
                </a:solidFill>
                <a:latin typeface="Calibri"/>
                <a:ea typeface="Calibri"/>
                <a:cs typeface="Calibri"/>
                <a:sym typeface="Calibri"/>
              </a:rPr>
              <a:t>What are some academic goals you might want to achieve?</a:t>
            </a:r>
            <a:endParaRPr b="1" sz="3350">
              <a:solidFill>
                <a:schemeClr val="dk1"/>
              </a:solidFill>
              <a:latin typeface="Calibri"/>
              <a:ea typeface="Calibri"/>
              <a:cs typeface="Calibri"/>
              <a:sym typeface="Calibri"/>
            </a:endParaRPr>
          </a:p>
          <a:p>
            <a:pPr indent="-381713" lvl="0" marL="457200" rtl="0" algn="l">
              <a:lnSpc>
                <a:spcPct val="115000"/>
              </a:lnSpc>
              <a:spcBef>
                <a:spcPts val="1000"/>
              </a:spcBef>
              <a:spcAft>
                <a:spcPts val="0"/>
              </a:spcAft>
              <a:buClr>
                <a:schemeClr val="dk1"/>
              </a:buClr>
              <a:buSzPct val="100000"/>
              <a:buChar char="•"/>
            </a:pPr>
            <a:r>
              <a:rPr lang="en-US" sz="3350">
                <a:solidFill>
                  <a:schemeClr val="dk1"/>
                </a:solidFill>
                <a:latin typeface="Calibri"/>
                <a:ea typeface="Calibri"/>
                <a:cs typeface="Calibri"/>
                <a:sym typeface="Calibri"/>
              </a:rPr>
              <a:t>Write as many goal ideas down as you can in </a:t>
            </a:r>
            <a:r>
              <a:rPr b="1" lang="en-US" sz="3350">
                <a:solidFill>
                  <a:schemeClr val="dk1"/>
                </a:solidFill>
                <a:latin typeface="Calibri"/>
                <a:ea typeface="Calibri"/>
                <a:cs typeface="Calibri"/>
                <a:sym typeface="Calibri"/>
              </a:rPr>
              <a:t>two minutes</a:t>
            </a:r>
            <a:endParaRPr b="1" sz="3350">
              <a:solidFill>
                <a:schemeClr val="dk1"/>
              </a:solidFill>
              <a:latin typeface="Calibri"/>
              <a:ea typeface="Calibri"/>
              <a:cs typeface="Calibri"/>
              <a:sym typeface="Calibri"/>
            </a:endParaRPr>
          </a:p>
          <a:p>
            <a:pPr indent="-381713" lvl="0" marL="457200" rtl="0" algn="l">
              <a:lnSpc>
                <a:spcPct val="115000"/>
              </a:lnSpc>
              <a:spcBef>
                <a:spcPts val="1000"/>
              </a:spcBef>
              <a:spcAft>
                <a:spcPts val="0"/>
              </a:spcAft>
              <a:buClr>
                <a:schemeClr val="dk1"/>
              </a:buClr>
              <a:buSzPct val="100000"/>
              <a:buFont typeface="Calibri"/>
              <a:buChar char="•"/>
            </a:pPr>
            <a:r>
              <a:rPr lang="en-US" sz="3350">
                <a:solidFill>
                  <a:schemeClr val="dk1"/>
                </a:solidFill>
                <a:latin typeface="Calibri"/>
                <a:ea typeface="Calibri"/>
                <a:cs typeface="Calibri"/>
                <a:sym typeface="Calibri"/>
              </a:rPr>
              <a:t>Don’t worry about making them SMART yet</a:t>
            </a:r>
            <a:endParaRPr sz="3350">
              <a:solidFill>
                <a:schemeClr val="dk1"/>
              </a:solidFill>
              <a:latin typeface="Calibri"/>
              <a:ea typeface="Calibri"/>
              <a:cs typeface="Calibri"/>
              <a:sym typeface="Calibri"/>
            </a:endParaRPr>
          </a:p>
          <a:p>
            <a:pPr indent="-381713" lvl="0" marL="457200" rtl="0" algn="l">
              <a:lnSpc>
                <a:spcPct val="115000"/>
              </a:lnSpc>
              <a:spcBef>
                <a:spcPts val="1000"/>
              </a:spcBef>
              <a:spcAft>
                <a:spcPts val="0"/>
              </a:spcAft>
              <a:buClr>
                <a:schemeClr val="dk1"/>
              </a:buClr>
              <a:buSzPct val="100000"/>
              <a:buFont typeface="Calibri"/>
              <a:buChar char="•"/>
            </a:pPr>
            <a:r>
              <a:rPr lang="en-US" sz="3350">
                <a:solidFill>
                  <a:schemeClr val="dk1"/>
                </a:solidFill>
                <a:latin typeface="Calibri"/>
                <a:ea typeface="Calibri"/>
                <a:cs typeface="Calibri"/>
                <a:sym typeface="Calibri"/>
              </a:rPr>
              <a:t>We will refine later</a:t>
            </a:r>
            <a:endParaRPr sz="3350">
              <a:solidFill>
                <a:schemeClr val="dk1"/>
              </a:solidFill>
              <a:latin typeface="Calibri"/>
              <a:ea typeface="Calibri"/>
              <a:cs typeface="Calibri"/>
              <a:sym typeface="Calibri"/>
            </a:endParaRPr>
          </a:p>
          <a:p>
            <a:pPr indent="0" lvl="0" marL="0" rtl="0" algn="l">
              <a:lnSpc>
                <a:spcPct val="115000"/>
              </a:lnSpc>
              <a:spcBef>
                <a:spcPts val="1000"/>
              </a:spcBef>
              <a:spcAft>
                <a:spcPts val="1000"/>
              </a:spcAft>
              <a:buSzPct val="156156"/>
              <a:buNone/>
            </a:pPr>
            <a:r>
              <a:t/>
            </a:r>
            <a:endParaRPr/>
          </a:p>
        </p:txBody>
      </p:sp>
      <p:sp>
        <p:nvSpPr>
          <p:cNvPr id="122" name="Google Shape;122;p10"/>
          <p:cNvSpPr txBox="1"/>
          <p:nvPr>
            <p:ph type="title"/>
          </p:nvPr>
        </p:nvSpPr>
        <p:spPr>
          <a:xfrm>
            <a:off x="760050" y="445025"/>
            <a:ext cx="8072400" cy="572700"/>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SzPts val="3240"/>
              <a:buNone/>
            </a:pPr>
            <a:r>
              <a:rPr lang="en-US" sz="3640"/>
              <a:t>Academic Goals- Brainstorm</a:t>
            </a:r>
            <a:endParaRPr sz="3640"/>
          </a:p>
        </p:txBody>
      </p:sp>
      <p:pic>
        <p:nvPicPr>
          <p:cNvPr id="123" name="Google Shape;123;p10"/>
          <p:cNvPicPr preferRelativeResize="0"/>
          <p:nvPr/>
        </p:nvPicPr>
        <p:blipFill rotWithShape="1">
          <a:blip r:embed="rId3">
            <a:alphaModFix/>
          </a:blip>
          <a:srcRect b="0" l="0" r="0" t="0"/>
          <a:stretch/>
        </p:blipFill>
        <p:spPr>
          <a:xfrm>
            <a:off x="6462024" y="608149"/>
            <a:ext cx="2370435" cy="2373925"/>
          </a:xfrm>
          <a:prstGeom prst="rect">
            <a:avLst/>
          </a:prstGeom>
          <a:noFill/>
          <a:ln>
            <a:noFill/>
          </a:ln>
        </p:spPr>
      </p:pic>
      <p:sp>
        <p:nvSpPr>
          <p:cNvPr id="124" name="Google Shape;124;p10"/>
          <p:cNvSpPr txBox="1"/>
          <p:nvPr/>
        </p:nvSpPr>
        <p:spPr>
          <a:xfrm>
            <a:off x="7025490" y="1377040"/>
            <a:ext cx="1243500" cy="1231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200"/>
              <a:buFont typeface="Arial"/>
              <a:buNone/>
            </a:pPr>
            <a:r>
              <a:rPr b="1" i="0" lang="en-US" sz="3400" u="none" cap="none" strike="noStrike">
                <a:solidFill>
                  <a:schemeClr val="dk1"/>
                </a:solidFill>
                <a:latin typeface="Calibri"/>
                <a:ea typeface="Calibri"/>
                <a:cs typeface="Calibri"/>
                <a:sym typeface="Calibri"/>
              </a:rPr>
              <a:t>2</a:t>
            </a:r>
            <a:endParaRPr b="1" i="0" sz="3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4200"/>
              <a:buFont typeface="Arial"/>
              <a:buNone/>
            </a:pPr>
            <a:r>
              <a:rPr b="1" i="0" lang="en-US" sz="3400" u="none" cap="none" strike="noStrike">
                <a:solidFill>
                  <a:schemeClr val="dk1"/>
                </a:solidFill>
                <a:latin typeface="Calibri"/>
                <a:ea typeface="Calibri"/>
                <a:cs typeface="Calibri"/>
                <a:sym typeface="Calibri"/>
              </a:rPr>
              <a:t>mins</a:t>
            </a:r>
            <a:endParaRPr b="1" i="0" sz="34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1"/>
          <p:cNvSpPr txBox="1"/>
          <p:nvPr>
            <p:ph idx="4294967295" type="body"/>
          </p:nvPr>
        </p:nvSpPr>
        <p:spPr>
          <a:xfrm>
            <a:off x="760050" y="1309350"/>
            <a:ext cx="4551300" cy="3434100"/>
          </a:xfrm>
          <a:prstGeom prst="rect">
            <a:avLst/>
          </a:prstGeom>
          <a:noFill/>
          <a:ln>
            <a:noFill/>
          </a:ln>
        </p:spPr>
        <p:txBody>
          <a:bodyPr anchorCtr="0" anchor="t" bIns="45700" lIns="91425" spcFirstLastPara="1" rIns="91425" wrap="square" tIns="45700">
            <a:normAutofit/>
          </a:bodyPr>
          <a:lstStyle/>
          <a:p>
            <a:pPr indent="-393700" lvl="0" marL="457200" rtl="0" algn="l">
              <a:lnSpc>
                <a:spcPct val="100000"/>
              </a:lnSpc>
              <a:spcBef>
                <a:spcPts val="52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Take turns finishing the sentence above. </a:t>
            </a:r>
            <a:endParaRPr sz="2600">
              <a:solidFill>
                <a:schemeClr val="dk1"/>
              </a:solidFill>
              <a:latin typeface="Calibri"/>
              <a:ea typeface="Calibri"/>
              <a:cs typeface="Calibri"/>
              <a:sym typeface="Calibri"/>
            </a:endParaRPr>
          </a:p>
          <a:p>
            <a:pPr indent="-393700" lvl="0" marL="457200" rtl="0" algn="l">
              <a:lnSpc>
                <a:spcPct val="100000"/>
              </a:lnSpc>
              <a:spcBef>
                <a:spcPts val="1000"/>
              </a:spcBef>
              <a:spcAft>
                <a:spcPts val="1000"/>
              </a:spcAft>
              <a:buClr>
                <a:schemeClr val="dk1"/>
              </a:buClr>
              <a:buSzPts val="2600"/>
              <a:buFont typeface="Calibri"/>
              <a:buChar char="•"/>
            </a:pPr>
            <a:r>
              <a:rPr lang="en-US" sz="2600">
                <a:solidFill>
                  <a:schemeClr val="dk1"/>
                </a:solidFill>
                <a:latin typeface="Calibri"/>
                <a:ea typeface="Calibri"/>
                <a:cs typeface="Calibri"/>
                <a:sym typeface="Calibri"/>
              </a:rPr>
              <a:t>Keep going around the room until we run out of ideas.</a:t>
            </a:r>
            <a:endParaRPr sz="2600">
              <a:solidFill>
                <a:schemeClr val="dk1"/>
              </a:solidFill>
              <a:latin typeface="Calibri"/>
              <a:ea typeface="Calibri"/>
              <a:cs typeface="Calibri"/>
              <a:sym typeface="Calibri"/>
            </a:endParaRPr>
          </a:p>
        </p:txBody>
      </p:sp>
      <p:sp>
        <p:nvSpPr>
          <p:cNvPr id="130" name="Google Shape;130;p11"/>
          <p:cNvSpPr txBox="1"/>
          <p:nvPr>
            <p:ph type="title"/>
          </p:nvPr>
        </p:nvSpPr>
        <p:spPr>
          <a:xfrm>
            <a:off x="760050" y="445025"/>
            <a:ext cx="8072400" cy="572700"/>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SzPts val="3240"/>
              <a:buNone/>
            </a:pPr>
            <a:r>
              <a:rPr lang="en-US" sz="3640"/>
              <a:t>“This Club Will be a Success If…”</a:t>
            </a:r>
            <a:endParaRPr sz="3640"/>
          </a:p>
        </p:txBody>
      </p:sp>
      <p:pic>
        <p:nvPicPr>
          <p:cNvPr id="131" name="Google Shape;131;p11"/>
          <p:cNvPicPr preferRelativeResize="0"/>
          <p:nvPr/>
        </p:nvPicPr>
        <p:blipFill rotWithShape="1">
          <a:blip r:embed="rId3">
            <a:alphaModFix/>
          </a:blip>
          <a:srcRect b="0" l="0" r="0" t="0"/>
          <a:stretch/>
        </p:blipFill>
        <p:spPr>
          <a:xfrm>
            <a:off x="5048250" y="384025"/>
            <a:ext cx="3881150" cy="38811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2"/>
          <p:cNvSpPr txBox="1"/>
          <p:nvPr>
            <p:ph idx="4294967295" type="body"/>
          </p:nvPr>
        </p:nvSpPr>
        <p:spPr>
          <a:xfrm>
            <a:off x="760050" y="1309350"/>
            <a:ext cx="7926600" cy="34341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520"/>
              </a:spcBef>
              <a:spcAft>
                <a:spcPts val="0"/>
              </a:spcAft>
              <a:buSzPts val="2600"/>
              <a:buNone/>
            </a:pPr>
            <a:r>
              <a:rPr b="1" lang="en-US" sz="2600">
                <a:solidFill>
                  <a:schemeClr val="dk1"/>
                </a:solidFill>
                <a:latin typeface="Calibri"/>
                <a:ea typeface="Calibri"/>
                <a:cs typeface="Calibri"/>
                <a:sym typeface="Calibri"/>
              </a:rPr>
              <a:t>Do one of the goals (personal or academic) from your brainstorming session align to our whole group </a:t>
            </a:r>
            <a:br>
              <a:rPr b="1" lang="en-US" sz="2600">
                <a:solidFill>
                  <a:schemeClr val="dk1"/>
                </a:solidFill>
                <a:latin typeface="Calibri"/>
                <a:ea typeface="Calibri"/>
                <a:cs typeface="Calibri"/>
                <a:sym typeface="Calibri"/>
              </a:rPr>
            </a:br>
            <a:r>
              <a:rPr b="1" lang="en-US" sz="2600">
                <a:solidFill>
                  <a:schemeClr val="dk1"/>
                </a:solidFill>
                <a:latin typeface="Calibri"/>
                <a:ea typeface="Calibri"/>
                <a:cs typeface="Calibri"/>
                <a:sym typeface="Calibri"/>
              </a:rPr>
              <a:t>club goals brainstorm?</a:t>
            </a:r>
            <a:endParaRPr b="1" sz="2600">
              <a:solidFill>
                <a:schemeClr val="dk1"/>
              </a:solidFill>
              <a:latin typeface="Calibri"/>
              <a:ea typeface="Calibri"/>
              <a:cs typeface="Calibri"/>
              <a:sym typeface="Calibri"/>
            </a:endParaRPr>
          </a:p>
          <a:p>
            <a:pPr indent="-393700" lvl="0" marL="457200" rtl="0" algn="l">
              <a:lnSpc>
                <a:spcPct val="100000"/>
              </a:lnSpc>
              <a:spcBef>
                <a:spcPts val="100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Highlight your goals that are the most aligned.</a:t>
            </a:r>
            <a:endParaRPr sz="2600">
              <a:solidFill>
                <a:schemeClr val="dk1"/>
              </a:solidFill>
              <a:latin typeface="Calibri"/>
              <a:ea typeface="Calibri"/>
              <a:cs typeface="Calibri"/>
              <a:sym typeface="Calibri"/>
            </a:endParaRPr>
          </a:p>
          <a:p>
            <a:pPr indent="-393700" lvl="0" marL="457200" rtl="0" algn="l">
              <a:lnSpc>
                <a:spcPct val="100000"/>
              </a:lnSpc>
              <a:spcBef>
                <a:spcPts val="1000"/>
              </a:spcBef>
              <a:spcAft>
                <a:spcPts val="1000"/>
              </a:spcAft>
              <a:buClr>
                <a:schemeClr val="dk1"/>
              </a:buClr>
              <a:buSzPts val="2600"/>
              <a:buFont typeface="Calibri"/>
              <a:buChar char="•"/>
            </a:pPr>
            <a:r>
              <a:rPr lang="en-US" sz="2600">
                <a:solidFill>
                  <a:schemeClr val="dk1"/>
                </a:solidFill>
                <a:latin typeface="Calibri"/>
                <a:ea typeface="Calibri"/>
                <a:cs typeface="Calibri"/>
                <a:sym typeface="Calibri"/>
              </a:rPr>
              <a:t>Restate this goal in a way that that reflects </a:t>
            </a:r>
            <a:br>
              <a:rPr lang="en-US" sz="2600">
                <a:solidFill>
                  <a:schemeClr val="dk1"/>
                </a:solidFill>
                <a:latin typeface="Calibri"/>
                <a:ea typeface="Calibri"/>
                <a:cs typeface="Calibri"/>
                <a:sym typeface="Calibri"/>
              </a:rPr>
            </a:br>
            <a:r>
              <a:rPr lang="en-US" sz="2600">
                <a:solidFill>
                  <a:schemeClr val="dk1"/>
                </a:solidFill>
                <a:latin typeface="Calibri"/>
                <a:ea typeface="Calibri"/>
                <a:cs typeface="Calibri"/>
                <a:sym typeface="Calibri"/>
              </a:rPr>
              <a:t>the alignment to what you hope to get out of this club.</a:t>
            </a:r>
            <a:endParaRPr sz="2600">
              <a:solidFill>
                <a:schemeClr val="dk1"/>
              </a:solidFill>
              <a:latin typeface="Calibri"/>
              <a:ea typeface="Calibri"/>
              <a:cs typeface="Calibri"/>
              <a:sym typeface="Calibri"/>
            </a:endParaRPr>
          </a:p>
        </p:txBody>
      </p:sp>
      <p:sp>
        <p:nvSpPr>
          <p:cNvPr id="137" name="Google Shape;137;p12"/>
          <p:cNvSpPr txBox="1"/>
          <p:nvPr>
            <p:ph type="title"/>
          </p:nvPr>
        </p:nvSpPr>
        <p:spPr>
          <a:xfrm>
            <a:off x="760050" y="445025"/>
            <a:ext cx="8072400" cy="572700"/>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SzPts val="3240"/>
              <a:buNone/>
            </a:pPr>
            <a:r>
              <a:rPr lang="en-US" sz="3640"/>
              <a:t>Finding your SMART Goal</a:t>
            </a:r>
            <a:endParaRPr sz="364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3"/>
          <p:cNvSpPr txBox="1"/>
          <p:nvPr>
            <p:ph type="title"/>
          </p:nvPr>
        </p:nvSpPr>
        <p:spPr>
          <a:xfrm>
            <a:off x="760050" y="445025"/>
            <a:ext cx="8072400" cy="572700"/>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SzPts val="3240"/>
              <a:buNone/>
            </a:pPr>
            <a:r>
              <a:rPr lang="en-US" sz="3640"/>
              <a:t>Make sure your SMART Goal includes:</a:t>
            </a:r>
            <a:endParaRPr sz="3640"/>
          </a:p>
        </p:txBody>
      </p:sp>
      <p:sp>
        <p:nvSpPr>
          <p:cNvPr id="143" name="Google Shape;143;p13"/>
          <p:cNvSpPr/>
          <p:nvPr/>
        </p:nvSpPr>
        <p:spPr>
          <a:xfrm>
            <a:off x="643800" y="1476875"/>
            <a:ext cx="7758300" cy="23748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4" name="Google Shape;144;p13"/>
          <p:cNvPicPr preferRelativeResize="0"/>
          <p:nvPr/>
        </p:nvPicPr>
        <p:blipFill rotWithShape="1">
          <a:blip r:embed="rId3">
            <a:alphaModFix/>
          </a:blip>
          <a:srcRect b="0" l="0" r="0" t="0"/>
          <a:stretch/>
        </p:blipFill>
        <p:spPr>
          <a:xfrm>
            <a:off x="801667" y="1476863"/>
            <a:ext cx="7543123" cy="22159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4"/>
          <p:cNvSpPr txBox="1"/>
          <p:nvPr>
            <p:ph idx="4294967295" type="body"/>
          </p:nvPr>
        </p:nvSpPr>
        <p:spPr>
          <a:xfrm>
            <a:off x="760050" y="1309350"/>
            <a:ext cx="7926600" cy="3434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520"/>
              </a:spcBef>
              <a:spcAft>
                <a:spcPts val="0"/>
              </a:spcAft>
              <a:buSzPts val="2600"/>
              <a:buNone/>
            </a:pPr>
            <a:r>
              <a:rPr b="1" lang="en-US" sz="2600">
                <a:solidFill>
                  <a:schemeClr val="dk1"/>
                </a:solidFill>
                <a:latin typeface="Calibri"/>
                <a:ea typeface="Calibri"/>
                <a:cs typeface="Calibri"/>
                <a:sym typeface="Calibri"/>
              </a:rPr>
              <a:t>Include the following:</a:t>
            </a:r>
            <a:endParaRPr b="1" sz="2600">
              <a:solidFill>
                <a:schemeClr val="dk1"/>
              </a:solidFill>
              <a:latin typeface="Calibri"/>
              <a:ea typeface="Calibri"/>
              <a:cs typeface="Calibri"/>
              <a:sym typeface="Calibri"/>
            </a:endParaRPr>
          </a:p>
          <a:p>
            <a:pPr indent="-393700" lvl="0" marL="457200" rtl="0" algn="l">
              <a:lnSpc>
                <a:spcPct val="115000"/>
              </a:lnSpc>
              <a:spcBef>
                <a:spcPts val="52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What are you trying to accomplish? </a:t>
            </a:r>
            <a:endParaRPr sz="2600">
              <a:solidFill>
                <a:schemeClr val="dk1"/>
              </a:solidFill>
              <a:latin typeface="Calibri"/>
              <a:ea typeface="Calibri"/>
              <a:cs typeface="Calibri"/>
              <a:sym typeface="Calibri"/>
            </a:endParaRPr>
          </a:p>
          <a:p>
            <a:pPr indent="-393700" lvl="0" marL="457200" rtl="0" algn="l">
              <a:lnSpc>
                <a:spcPct val="115000"/>
              </a:lnSpc>
              <a:spcBef>
                <a:spcPts val="52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What three (3) steps will you take each day to achieve this goal?</a:t>
            </a:r>
            <a:endParaRPr sz="2600">
              <a:solidFill>
                <a:schemeClr val="dk1"/>
              </a:solidFill>
              <a:latin typeface="Calibri"/>
              <a:ea typeface="Calibri"/>
              <a:cs typeface="Calibri"/>
              <a:sym typeface="Calibri"/>
            </a:endParaRPr>
          </a:p>
          <a:p>
            <a:pPr indent="-393700" lvl="0" marL="457200" rtl="0" algn="l">
              <a:lnSpc>
                <a:spcPct val="115000"/>
              </a:lnSpc>
              <a:spcBef>
                <a:spcPts val="52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Where might your steps for achieving this goal take place?</a:t>
            </a:r>
            <a:endParaRPr sz="2600">
              <a:solidFill>
                <a:schemeClr val="dk1"/>
              </a:solidFill>
              <a:latin typeface="Calibri"/>
              <a:ea typeface="Calibri"/>
              <a:cs typeface="Calibri"/>
              <a:sym typeface="Calibri"/>
            </a:endParaRPr>
          </a:p>
          <a:p>
            <a:pPr indent="-393700" lvl="0" marL="457200" rtl="0" algn="l">
              <a:lnSpc>
                <a:spcPct val="115000"/>
              </a:lnSpc>
              <a:spcBef>
                <a:spcPts val="52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Who will be involved?</a:t>
            </a:r>
            <a:endParaRPr sz="2600">
              <a:solidFill>
                <a:schemeClr val="dk1"/>
              </a:solidFill>
              <a:latin typeface="Calibri"/>
              <a:ea typeface="Calibri"/>
              <a:cs typeface="Calibri"/>
              <a:sym typeface="Calibri"/>
            </a:endParaRPr>
          </a:p>
        </p:txBody>
      </p:sp>
      <p:sp>
        <p:nvSpPr>
          <p:cNvPr id="150" name="Google Shape;150;p14"/>
          <p:cNvSpPr txBox="1"/>
          <p:nvPr>
            <p:ph type="title"/>
          </p:nvPr>
        </p:nvSpPr>
        <p:spPr>
          <a:xfrm>
            <a:off x="760050" y="445025"/>
            <a:ext cx="8072400" cy="572700"/>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SzPts val="3240"/>
              <a:buNone/>
            </a:pPr>
            <a:r>
              <a:rPr lang="en-US" sz="3640"/>
              <a:t>Is Your Goal is </a:t>
            </a:r>
            <a:r>
              <a:rPr b="1" i="1" lang="en-US" sz="3640" u="sng"/>
              <a:t>Specific?</a:t>
            </a:r>
            <a:endParaRPr b="1" i="1" sz="3640" u="sng"/>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5"/>
          <p:cNvSpPr txBox="1"/>
          <p:nvPr>
            <p:ph idx="4294967295" type="body"/>
          </p:nvPr>
        </p:nvSpPr>
        <p:spPr>
          <a:xfrm>
            <a:off x="760050" y="1309350"/>
            <a:ext cx="7926600" cy="34341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520"/>
              </a:spcBef>
              <a:spcAft>
                <a:spcPts val="0"/>
              </a:spcAft>
              <a:buSzPts val="2600"/>
              <a:buNone/>
            </a:pPr>
            <a:r>
              <a:rPr b="1" lang="en-US" sz="2600">
                <a:solidFill>
                  <a:schemeClr val="dk1"/>
                </a:solidFill>
                <a:latin typeface="Calibri"/>
                <a:ea typeface="Calibri"/>
                <a:cs typeface="Calibri"/>
                <a:sym typeface="Calibri"/>
              </a:rPr>
              <a:t>Include the following:</a:t>
            </a:r>
            <a:endParaRPr b="1" sz="2600">
              <a:solidFill>
                <a:schemeClr val="dk1"/>
              </a:solidFill>
              <a:latin typeface="Calibri"/>
              <a:ea typeface="Calibri"/>
              <a:cs typeface="Calibri"/>
              <a:sym typeface="Calibri"/>
            </a:endParaRPr>
          </a:p>
          <a:p>
            <a:pPr indent="-393700" lvl="0" marL="457200" rtl="0" algn="l">
              <a:lnSpc>
                <a:spcPct val="115000"/>
              </a:lnSpc>
              <a:spcBef>
                <a:spcPts val="100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What will success look like?</a:t>
            </a:r>
            <a:endParaRPr sz="2600">
              <a:solidFill>
                <a:schemeClr val="dk1"/>
              </a:solidFill>
              <a:latin typeface="Calibri"/>
              <a:ea typeface="Calibri"/>
              <a:cs typeface="Calibri"/>
              <a:sym typeface="Calibri"/>
            </a:endParaRPr>
          </a:p>
          <a:p>
            <a:pPr indent="-393700" lvl="0" marL="457200" rtl="0" algn="l">
              <a:lnSpc>
                <a:spcPct val="115000"/>
              </a:lnSpc>
              <a:spcBef>
                <a:spcPts val="100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How will you measure if you are making progress?</a:t>
            </a:r>
            <a:endParaRPr sz="2600">
              <a:solidFill>
                <a:schemeClr val="dk1"/>
              </a:solidFill>
              <a:latin typeface="Calibri"/>
              <a:ea typeface="Calibri"/>
              <a:cs typeface="Calibri"/>
              <a:sym typeface="Calibri"/>
            </a:endParaRPr>
          </a:p>
          <a:p>
            <a:pPr indent="-393700" lvl="0" marL="457200" rtl="0" algn="l">
              <a:lnSpc>
                <a:spcPct val="115000"/>
              </a:lnSpc>
              <a:spcBef>
                <a:spcPts val="100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How often will you check your progress?</a:t>
            </a:r>
            <a:endParaRPr sz="2600">
              <a:solidFill>
                <a:schemeClr val="dk1"/>
              </a:solidFill>
              <a:latin typeface="Calibri"/>
              <a:ea typeface="Calibri"/>
              <a:cs typeface="Calibri"/>
              <a:sym typeface="Calibri"/>
            </a:endParaRPr>
          </a:p>
          <a:p>
            <a:pPr indent="-393700" lvl="0" marL="457200" rtl="0" algn="l">
              <a:lnSpc>
                <a:spcPct val="115000"/>
              </a:lnSpc>
              <a:spcBef>
                <a:spcPts val="1000"/>
              </a:spcBef>
              <a:spcAft>
                <a:spcPts val="1000"/>
              </a:spcAft>
              <a:buClr>
                <a:schemeClr val="dk1"/>
              </a:buClr>
              <a:buSzPts val="2600"/>
              <a:buFont typeface="Calibri"/>
              <a:buChar char="•"/>
            </a:pPr>
            <a:r>
              <a:rPr lang="en-US" sz="2600">
                <a:solidFill>
                  <a:schemeClr val="dk1"/>
                </a:solidFill>
                <a:latin typeface="Calibri"/>
                <a:ea typeface="Calibri"/>
                <a:cs typeface="Calibri"/>
                <a:sym typeface="Calibri"/>
              </a:rPr>
              <a:t>If it will take several months, set milestones.</a:t>
            </a:r>
            <a:endParaRPr sz="2600">
              <a:solidFill>
                <a:schemeClr val="dk1"/>
              </a:solidFill>
              <a:latin typeface="Calibri"/>
              <a:ea typeface="Calibri"/>
              <a:cs typeface="Calibri"/>
              <a:sym typeface="Calibri"/>
            </a:endParaRPr>
          </a:p>
        </p:txBody>
      </p:sp>
      <p:sp>
        <p:nvSpPr>
          <p:cNvPr id="156" name="Google Shape;156;p15"/>
          <p:cNvSpPr txBox="1"/>
          <p:nvPr>
            <p:ph type="title"/>
          </p:nvPr>
        </p:nvSpPr>
        <p:spPr>
          <a:xfrm>
            <a:off x="760050" y="445025"/>
            <a:ext cx="8072400" cy="572700"/>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SzPts val="3240"/>
              <a:buNone/>
            </a:pPr>
            <a:r>
              <a:rPr lang="en-US" sz="3640"/>
              <a:t>Is your Goal </a:t>
            </a:r>
            <a:r>
              <a:rPr b="1" i="1" lang="en-US" sz="3640" u="sng"/>
              <a:t>Measurable</a:t>
            </a:r>
            <a:r>
              <a:rPr lang="en-US" sz="3640"/>
              <a:t>?</a:t>
            </a:r>
            <a:endParaRPr sz="364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6"/>
          <p:cNvSpPr txBox="1"/>
          <p:nvPr>
            <p:ph idx="4294967295" type="body"/>
          </p:nvPr>
        </p:nvSpPr>
        <p:spPr>
          <a:xfrm>
            <a:off x="760050" y="1085850"/>
            <a:ext cx="7926600" cy="3657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3059"/>
              <a:buNone/>
            </a:pPr>
            <a:r>
              <a:rPr b="1" lang="en-US" sz="2200">
                <a:solidFill>
                  <a:schemeClr val="dk1"/>
                </a:solidFill>
                <a:latin typeface="Calibri"/>
                <a:ea typeface="Calibri"/>
                <a:cs typeface="Calibri"/>
                <a:sym typeface="Calibri"/>
              </a:rPr>
              <a:t>Include the following:</a:t>
            </a:r>
            <a:endParaRPr b="1" sz="2200">
              <a:solidFill>
                <a:schemeClr val="dk1"/>
              </a:solidFill>
              <a:latin typeface="Calibri"/>
              <a:ea typeface="Calibri"/>
              <a:cs typeface="Calibri"/>
              <a:sym typeface="Calibri"/>
            </a:endParaRPr>
          </a:p>
          <a:p>
            <a:pPr indent="-368300" lvl="0" marL="457200" rtl="0" algn="l">
              <a:lnSpc>
                <a:spcPct val="115000"/>
              </a:lnSpc>
              <a:spcBef>
                <a:spcPts val="100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Is your goal of a manageable size? Your goal should inspire motivation and help you on your way to bigger things, but not be so big it’s overwhelming.</a:t>
            </a:r>
            <a:endParaRPr sz="2200">
              <a:solidFill>
                <a:schemeClr val="dk1"/>
              </a:solidFill>
              <a:latin typeface="Calibri"/>
              <a:ea typeface="Calibri"/>
              <a:cs typeface="Calibri"/>
              <a:sym typeface="Calibri"/>
            </a:endParaRPr>
          </a:p>
          <a:p>
            <a:pPr indent="-368300" lvl="0" marL="457200" rtl="0" algn="l">
              <a:lnSpc>
                <a:spcPct val="115000"/>
              </a:lnSpc>
              <a:spcBef>
                <a:spcPts val="100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Do you expect to encounter obstacles? How will you address them?</a:t>
            </a:r>
            <a:endParaRPr sz="2200">
              <a:solidFill>
                <a:schemeClr val="dk1"/>
              </a:solidFill>
              <a:latin typeface="Calibri"/>
              <a:ea typeface="Calibri"/>
              <a:cs typeface="Calibri"/>
              <a:sym typeface="Calibri"/>
            </a:endParaRPr>
          </a:p>
          <a:p>
            <a:pPr indent="-368300" lvl="0" marL="457200" rtl="0" algn="l">
              <a:lnSpc>
                <a:spcPct val="115000"/>
              </a:lnSpc>
              <a:spcBef>
                <a:spcPts val="520"/>
              </a:spcBef>
              <a:spcAft>
                <a:spcPts val="1000"/>
              </a:spcAft>
              <a:buClr>
                <a:schemeClr val="dk1"/>
              </a:buClr>
              <a:buSzPts val="2200"/>
              <a:buFont typeface="Calibri"/>
              <a:buChar char="•"/>
            </a:pPr>
            <a:r>
              <a:rPr lang="en-US" sz="2200">
                <a:solidFill>
                  <a:schemeClr val="dk1"/>
                </a:solidFill>
                <a:latin typeface="Calibri"/>
                <a:ea typeface="Calibri"/>
                <a:cs typeface="Calibri"/>
                <a:sym typeface="Calibri"/>
              </a:rPr>
              <a:t>What do you need to succeed? Do you have the necessary skills and resources to accomplish this goal? If not, how will you ensure you have what you need?</a:t>
            </a:r>
            <a:endParaRPr sz="2200">
              <a:solidFill>
                <a:schemeClr val="dk1"/>
              </a:solidFill>
              <a:latin typeface="Calibri"/>
              <a:ea typeface="Calibri"/>
              <a:cs typeface="Calibri"/>
              <a:sym typeface="Calibri"/>
            </a:endParaRPr>
          </a:p>
        </p:txBody>
      </p:sp>
      <p:sp>
        <p:nvSpPr>
          <p:cNvPr id="162" name="Google Shape;162;p16"/>
          <p:cNvSpPr txBox="1"/>
          <p:nvPr>
            <p:ph type="title"/>
          </p:nvPr>
        </p:nvSpPr>
        <p:spPr>
          <a:xfrm>
            <a:off x="760050" y="445025"/>
            <a:ext cx="8072400" cy="572700"/>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SzPts val="3240"/>
              <a:buNone/>
            </a:pPr>
            <a:r>
              <a:rPr lang="en-US" sz="3640"/>
              <a:t>Is Your Goal </a:t>
            </a:r>
            <a:r>
              <a:rPr b="1" i="1" lang="en-US" sz="3640" u="sng"/>
              <a:t>Achievable?</a:t>
            </a:r>
            <a:endParaRPr b="1" i="1" sz="3640" u="sng"/>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7"/>
          <p:cNvSpPr txBox="1"/>
          <p:nvPr>
            <p:ph idx="4294967295" type="body"/>
          </p:nvPr>
        </p:nvSpPr>
        <p:spPr>
          <a:xfrm>
            <a:off x="760050" y="1309350"/>
            <a:ext cx="7926600" cy="34341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520"/>
              </a:spcBef>
              <a:spcAft>
                <a:spcPts val="0"/>
              </a:spcAft>
              <a:buSzPts val="2600"/>
              <a:buNone/>
            </a:pPr>
            <a:r>
              <a:rPr b="1" lang="en-US" sz="2600">
                <a:solidFill>
                  <a:schemeClr val="dk1"/>
                </a:solidFill>
                <a:latin typeface="Calibri"/>
                <a:ea typeface="Calibri"/>
                <a:cs typeface="Calibri"/>
                <a:sym typeface="Calibri"/>
              </a:rPr>
              <a:t>Include the following:</a:t>
            </a:r>
            <a:endParaRPr b="1" sz="2600">
              <a:solidFill>
                <a:schemeClr val="dk1"/>
              </a:solidFill>
              <a:latin typeface="Calibri"/>
              <a:ea typeface="Calibri"/>
              <a:cs typeface="Calibri"/>
              <a:sym typeface="Calibri"/>
            </a:endParaRPr>
          </a:p>
          <a:p>
            <a:pPr indent="-393700" lvl="0" marL="457200" rtl="0" algn="l">
              <a:lnSpc>
                <a:spcPct val="100000"/>
              </a:lnSpc>
              <a:spcBef>
                <a:spcPts val="100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Why is this goal important for you to accomplish? </a:t>
            </a:r>
            <a:endParaRPr sz="2600">
              <a:solidFill>
                <a:schemeClr val="dk1"/>
              </a:solidFill>
              <a:latin typeface="Calibri"/>
              <a:ea typeface="Calibri"/>
              <a:cs typeface="Calibri"/>
              <a:sym typeface="Calibri"/>
            </a:endParaRPr>
          </a:p>
          <a:p>
            <a:pPr indent="-393700" lvl="0" marL="457200" rtl="0" algn="l">
              <a:lnSpc>
                <a:spcPct val="100000"/>
              </a:lnSpc>
              <a:spcBef>
                <a:spcPts val="1000"/>
              </a:spcBef>
              <a:spcAft>
                <a:spcPts val="1000"/>
              </a:spcAft>
              <a:buClr>
                <a:schemeClr val="dk1"/>
              </a:buClr>
              <a:buSzPts val="2600"/>
              <a:buFont typeface="Calibri"/>
              <a:buChar char="•"/>
            </a:pPr>
            <a:r>
              <a:rPr lang="en-US" sz="2600">
                <a:solidFill>
                  <a:schemeClr val="dk1"/>
                </a:solidFill>
                <a:latin typeface="Calibri"/>
                <a:ea typeface="Calibri"/>
                <a:cs typeface="Calibri"/>
                <a:sym typeface="Calibri"/>
              </a:rPr>
              <a:t>How does this goal help you reach bigger goals?</a:t>
            </a:r>
            <a:endParaRPr sz="2600">
              <a:solidFill>
                <a:schemeClr val="dk1"/>
              </a:solidFill>
              <a:latin typeface="Calibri"/>
              <a:ea typeface="Calibri"/>
              <a:cs typeface="Calibri"/>
              <a:sym typeface="Calibri"/>
            </a:endParaRPr>
          </a:p>
        </p:txBody>
      </p:sp>
      <p:sp>
        <p:nvSpPr>
          <p:cNvPr id="168" name="Google Shape;168;p17"/>
          <p:cNvSpPr txBox="1"/>
          <p:nvPr>
            <p:ph type="title"/>
          </p:nvPr>
        </p:nvSpPr>
        <p:spPr>
          <a:xfrm>
            <a:off x="760050" y="445025"/>
            <a:ext cx="8072400" cy="572700"/>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SzPts val="3240"/>
              <a:buNone/>
            </a:pPr>
            <a:r>
              <a:rPr lang="en-US" sz="3640"/>
              <a:t>Is Your Goal </a:t>
            </a:r>
            <a:r>
              <a:rPr b="1" i="1" lang="en-US" sz="3640" u="sng"/>
              <a:t>Relevant?</a:t>
            </a:r>
            <a:endParaRPr b="1" i="1" sz="3640" u="sng"/>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8"/>
          <p:cNvSpPr txBox="1"/>
          <p:nvPr>
            <p:ph idx="4294967295" type="body"/>
          </p:nvPr>
        </p:nvSpPr>
        <p:spPr>
          <a:xfrm>
            <a:off x="760050" y="1309350"/>
            <a:ext cx="7926600" cy="34341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520"/>
              </a:spcBef>
              <a:spcAft>
                <a:spcPts val="0"/>
              </a:spcAft>
              <a:buSzPts val="2600"/>
              <a:buNone/>
            </a:pPr>
            <a:r>
              <a:rPr b="1" lang="en-US" sz="2600">
                <a:solidFill>
                  <a:schemeClr val="dk1"/>
                </a:solidFill>
                <a:latin typeface="Calibri"/>
                <a:ea typeface="Calibri"/>
                <a:cs typeface="Calibri"/>
                <a:sym typeface="Calibri"/>
              </a:rPr>
              <a:t>Include the following:</a:t>
            </a:r>
            <a:endParaRPr b="1" sz="2600">
              <a:solidFill>
                <a:schemeClr val="dk1"/>
              </a:solidFill>
              <a:latin typeface="Calibri"/>
              <a:ea typeface="Calibri"/>
              <a:cs typeface="Calibri"/>
              <a:sym typeface="Calibri"/>
            </a:endParaRPr>
          </a:p>
          <a:p>
            <a:pPr indent="-393700" lvl="0" marL="457200" rtl="0" algn="l">
              <a:lnSpc>
                <a:spcPct val="100000"/>
              </a:lnSpc>
              <a:spcBef>
                <a:spcPts val="100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Set a target date for completing your tasks.</a:t>
            </a:r>
            <a:endParaRPr sz="2600">
              <a:solidFill>
                <a:schemeClr val="dk1"/>
              </a:solidFill>
              <a:latin typeface="Calibri"/>
              <a:ea typeface="Calibri"/>
              <a:cs typeface="Calibri"/>
              <a:sym typeface="Calibri"/>
            </a:endParaRPr>
          </a:p>
          <a:p>
            <a:pPr indent="-393700" lvl="0" marL="457200" rtl="0" algn="l">
              <a:lnSpc>
                <a:spcPct val="100000"/>
              </a:lnSpc>
              <a:spcBef>
                <a:spcPts val="100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What you can accomplish realistically in that time frame?</a:t>
            </a:r>
            <a:endParaRPr sz="2600">
              <a:solidFill>
                <a:schemeClr val="dk1"/>
              </a:solidFill>
              <a:latin typeface="Calibri"/>
              <a:ea typeface="Calibri"/>
              <a:cs typeface="Calibri"/>
              <a:sym typeface="Calibri"/>
            </a:endParaRPr>
          </a:p>
          <a:p>
            <a:pPr indent="-393700" lvl="0" marL="457200" rtl="0" algn="l">
              <a:lnSpc>
                <a:spcPct val="100000"/>
              </a:lnSpc>
              <a:spcBef>
                <a:spcPts val="1000"/>
              </a:spcBef>
              <a:spcAft>
                <a:spcPts val="1000"/>
              </a:spcAft>
              <a:buClr>
                <a:schemeClr val="dk1"/>
              </a:buClr>
              <a:buSzPts val="2600"/>
              <a:buFont typeface="Calibri"/>
              <a:buChar char="•"/>
            </a:pPr>
            <a:r>
              <a:rPr lang="en-US" sz="2600">
                <a:solidFill>
                  <a:schemeClr val="dk1"/>
                </a:solidFill>
                <a:latin typeface="Calibri"/>
                <a:ea typeface="Calibri"/>
                <a:cs typeface="Calibri"/>
                <a:sym typeface="Calibri"/>
              </a:rPr>
              <a:t>If your goal will take three (3) months to complete, </a:t>
            </a:r>
            <a:br>
              <a:rPr lang="en-US" sz="2600">
                <a:solidFill>
                  <a:schemeClr val="dk1"/>
                </a:solidFill>
                <a:latin typeface="Calibri"/>
                <a:ea typeface="Calibri"/>
                <a:cs typeface="Calibri"/>
                <a:sym typeface="Calibri"/>
              </a:rPr>
            </a:br>
            <a:r>
              <a:rPr lang="en-US" sz="2600">
                <a:solidFill>
                  <a:schemeClr val="dk1"/>
                </a:solidFill>
                <a:latin typeface="Calibri"/>
                <a:ea typeface="Calibri"/>
                <a:cs typeface="Calibri"/>
                <a:sym typeface="Calibri"/>
              </a:rPr>
              <a:t>it’s helpful to think about what you should have achieved half-way through.</a:t>
            </a:r>
            <a:endParaRPr sz="2600">
              <a:solidFill>
                <a:schemeClr val="dk1"/>
              </a:solidFill>
              <a:latin typeface="Calibri"/>
              <a:ea typeface="Calibri"/>
              <a:cs typeface="Calibri"/>
              <a:sym typeface="Calibri"/>
            </a:endParaRPr>
          </a:p>
        </p:txBody>
      </p:sp>
      <p:sp>
        <p:nvSpPr>
          <p:cNvPr id="174" name="Google Shape;174;p18"/>
          <p:cNvSpPr txBox="1"/>
          <p:nvPr>
            <p:ph type="title"/>
          </p:nvPr>
        </p:nvSpPr>
        <p:spPr>
          <a:xfrm>
            <a:off x="760050" y="445025"/>
            <a:ext cx="8072400" cy="572700"/>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SzPts val="3240"/>
              <a:buNone/>
            </a:pPr>
            <a:r>
              <a:rPr lang="en-US" sz="3640"/>
              <a:t>Is Your Goal </a:t>
            </a:r>
            <a:r>
              <a:rPr b="1" i="1" lang="en-US" sz="3640" u="sng"/>
              <a:t>Timely?</a:t>
            </a:r>
            <a:endParaRPr b="1" i="1" sz="3640" u="sng"/>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9"/>
          <p:cNvSpPr txBox="1"/>
          <p:nvPr>
            <p:ph type="title"/>
          </p:nvPr>
        </p:nvSpPr>
        <p:spPr>
          <a:xfrm>
            <a:off x="760050" y="445025"/>
            <a:ext cx="8072400" cy="572700"/>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SzPts val="3240"/>
              <a:buNone/>
            </a:pPr>
            <a:r>
              <a:rPr lang="en-US" sz="3640"/>
              <a:t>Milestones</a:t>
            </a:r>
            <a:endParaRPr sz="3640"/>
          </a:p>
        </p:txBody>
      </p:sp>
      <p:pic>
        <p:nvPicPr>
          <p:cNvPr id="180" name="Google Shape;180;p19"/>
          <p:cNvPicPr preferRelativeResize="0"/>
          <p:nvPr/>
        </p:nvPicPr>
        <p:blipFill rotWithShape="1">
          <a:blip r:embed="rId3">
            <a:alphaModFix/>
          </a:blip>
          <a:srcRect b="910" l="26814" r="8744" t="1096"/>
          <a:stretch/>
        </p:blipFill>
        <p:spPr>
          <a:xfrm>
            <a:off x="5353050" y="1310950"/>
            <a:ext cx="3264601" cy="2808675"/>
          </a:xfrm>
          <a:prstGeom prst="rect">
            <a:avLst/>
          </a:prstGeom>
          <a:noFill/>
          <a:ln cap="flat" cmpd="sng" w="9525">
            <a:solidFill>
              <a:schemeClr val="accent2"/>
            </a:solidFill>
            <a:prstDash val="solid"/>
            <a:round/>
            <a:headEnd len="sm" w="sm" type="none"/>
            <a:tailEnd len="sm" w="sm" type="none"/>
          </a:ln>
        </p:spPr>
      </p:pic>
      <p:sp>
        <p:nvSpPr>
          <p:cNvPr id="181" name="Google Shape;181;p19"/>
          <p:cNvSpPr txBox="1"/>
          <p:nvPr>
            <p:ph idx="4294967295" type="body"/>
          </p:nvPr>
        </p:nvSpPr>
        <p:spPr>
          <a:xfrm>
            <a:off x="760049" y="1174172"/>
            <a:ext cx="3992100" cy="3423000"/>
          </a:xfrm>
          <a:prstGeom prst="rect">
            <a:avLst/>
          </a:prstGeom>
          <a:noFill/>
          <a:ln>
            <a:noFill/>
          </a:ln>
        </p:spPr>
        <p:txBody>
          <a:bodyPr anchorCtr="0" anchor="t" bIns="45700" lIns="91425" spcFirstLastPara="1" rIns="91425" wrap="square" tIns="0">
            <a:noAutofit/>
          </a:bodyPr>
          <a:lstStyle/>
          <a:p>
            <a:pPr indent="0" lvl="0" marL="0" rtl="0" algn="l">
              <a:lnSpc>
                <a:spcPct val="100000"/>
              </a:lnSpc>
              <a:spcBef>
                <a:spcPts val="420"/>
              </a:spcBef>
              <a:spcAft>
                <a:spcPts val="0"/>
              </a:spcAft>
              <a:buClr>
                <a:schemeClr val="dk1"/>
              </a:buClr>
              <a:buSzPts val="1100"/>
              <a:buFont typeface="Arial"/>
              <a:buNone/>
            </a:pPr>
            <a:r>
              <a:rPr lang="en-US" sz="2600">
                <a:solidFill>
                  <a:schemeClr val="dk1"/>
                </a:solidFill>
                <a:latin typeface="Calibri"/>
                <a:ea typeface="Calibri"/>
                <a:cs typeface="Calibri"/>
                <a:sym typeface="Calibri"/>
              </a:rPr>
              <a:t>Milestones are a series of steps along the way that when added up will result in the completion of your main goal.</a:t>
            </a:r>
            <a:endParaRPr sz="2600">
              <a:solidFill>
                <a:schemeClr val="dk1"/>
              </a:solidFill>
              <a:latin typeface="Calibri"/>
              <a:ea typeface="Calibri"/>
              <a:cs typeface="Calibri"/>
              <a:sym typeface="Calibri"/>
            </a:endParaRPr>
          </a:p>
          <a:p>
            <a:pPr indent="-361950" lvl="0" marL="457200" rtl="0" algn="l">
              <a:lnSpc>
                <a:spcPct val="100000"/>
              </a:lnSpc>
              <a:spcBef>
                <a:spcPts val="1000"/>
              </a:spcBef>
              <a:spcAft>
                <a:spcPts val="0"/>
              </a:spcAft>
              <a:buClr>
                <a:schemeClr val="dk1"/>
              </a:buClr>
              <a:buSzPts val="2100"/>
              <a:buFont typeface="Calibri"/>
              <a:buChar char="•"/>
            </a:pPr>
            <a:r>
              <a:rPr lang="en-US" sz="2600">
                <a:solidFill>
                  <a:schemeClr val="dk1"/>
                </a:solidFill>
                <a:latin typeface="Calibri"/>
                <a:ea typeface="Calibri"/>
                <a:cs typeface="Calibri"/>
                <a:sym typeface="Calibri"/>
              </a:rPr>
              <a:t>Actions or habits </a:t>
            </a:r>
            <a:endParaRPr sz="2600">
              <a:solidFill>
                <a:schemeClr val="dk1"/>
              </a:solidFill>
              <a:latin typeface="Calibri"/>
              <a:ea typeface="Calibri"/>
              <a:cs typeface="Calibri"/>
              <a:sym typeface="Calibri"/>
            </a:endParaRPr>
          </a:p>
          <a:p>
            <a:pPr indent="-361950" lvl="0" marL="457200" rtl="0" algn="l">
              <a:lnSpc>
                <a:spcPct val="100000"/>
              </a:lnSpc>
              <a:spcBef>
                <a:spcPts val="1000"/>
              </a:spcBef>
              <a:spcAft>
                <a:spcPts val="0"/>
              </a:spcAft>
              <a:buClr>
                <a:schemeClr val="dk1"/>
              </a:buClr>
              <a:buSzPts val="2100"/>
              <a:buFont typeface="Calibri"/>
              <a:buChar char="•"/>
            </a:pPr>
            <a:r>
              <a:rPr lang="en-US" sz="2600">
                <a:solidFill>
                  <a:schemeClr val="dk1"/>
                </a:solidFill>
                <a:latin typeface="Calibri"/>
                <a:ea typeface="Calibri"/>
                <a:cs typeface="Calibri"/>
                <a:sym typeface="Calibri"/>
              </a:rPr>
              <a:t>Observed change over time</a:t>
            </a:r>
            <a:endParaRPr sz="2600">
              <a:solidFill>
                <a:schemeClr val="dk1"/>
              </a:solidFill>
              <a:latin typeface="Calibri"/>
              <a:ea typeface="Calibri"/>
              <a:cs typeface="Calibri"/>
              <a:sym typeface="Calibri"/>
            </a:endParaRPr>
          </a:p>
          <a:p>
            <a:pPr indent="0" lvl="0" marL="0" rtl="0" algn="l">
              <a:lnSpc>
                <a:spcPct val="100000"/>
              </a:lnSpc>
              <a:spcBef>
                <a:spcPts val="1000"/>
              </a:spcBef>
              <a:spcAft>
                <a:spcPts val="1000"/>
              </a:spcAft>
              <a:buSzPts val="1800"/>
              <a:buNone/>
            </a:pPr>
            <a:r>
              <a:t/>
            </a:r>
            <a:endParaRPr sz="2600">
              <a:highlight>
                <a:srgbClr val="00FFFF"/>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2"/>
          <p:cNvSpPr txBox="1"/>
          <p:nvPr>
            <p:ph type="title"/>
          </p:nvPr>
        </p:nvSpPr>
        <p:spPr>
          <a:xfrm>
            <a:off x="3211438" y="2309675"/>
            <a:ext cx="5523300" cy="841800"/>
          </a:xfrm>
          <a:prstGeom prst="rect">
            <a:avLst/>
          </a:prstGeom>
          <a:noFill/>
          <a:ln>
            <a:noFill/>
          </a:ln>
        </p:spPr>
        <p:txBody>
          <a:bodyPr anchorCtr="0" anchor="b" bIns="0" lIns="0" spcFirstLastPara="1" rIns="18275" wrap="square" tIns="0">
            <a:noAutofit/>
          </a:bodyPr>
          <a:lstStyle/>
          <a:p>
            <a:pPr indent="0" lvl="0" marL="0" rtl="0" algn="l">
              <a:lnSpc>
                <a:spcPct val="100000"/>
              </a:lnSpc>
              <a:spcBef>
                <a:spcPts val="0"/>
              </a:spcBef>
              <a:spcAft>
                <a:spcPts val="0"/>
              </a:spcAft>
              <a:buSzPts val="5000"/>
              <a:buNone/>
            </a:pPr>
            <a:r>
              <a:rPr lang="en-US"/>
              <a:t>Seinfeld’s SMART Steps to Success</a:t>
            </a:r>
            <a:endParaRPr/>
          </a:p>
        </p:txBody>
      </p:sp>
      <p:sp>
        <p:nvSpPr>
          <p:cNvPr id="71" name="Google Shape;71;p2"/>
          <p:cNvSpPr txBox="1"/>
          <p:nvPr>
            <p:ph idx="2" type="title"/>
          </p:nvPr>
        </p:nvSpPr>
        <p:spPr>
          <a:xfrm>
            <a:off x="3211438" y="2903825"/>
            <a:ext cx="5523300" cy="841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US"/>
              <a:t>Goal Setting</a:t>
            </a:r>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0"/>
          <p:cNvSpPr txBox="1"/>
          <p:nvPr>
            <p:ph type="title"/>
          </p:nvPr>
        </p:nvSpPr>
        <p:spPr>
          <a:xfrm>
            <a:off x="760050" y="445025"/>
            <a:ext cx="8072400" cy="572700"/>
          </a:xfrm>
          <a:prstGeom prst="rect">
            <a:avLst/>
          </a:prstGeom>
          <a:noFill/>
          <a:ln>
            <a:noFill/>
          </a:ln>
        </p:spPr>
        <p:txBody>
          <a:bodyPr anchorCtr="0" anchor="b" bIns="0" lIns="0" spcFirstLastPara="1" rIns="0" wrap="square" tIns="45700">
            <a:normAutofit fontScale="90000"/>
          </a:bodyPr>
          <a:lstStyle/>
          <a:p>
            <a:pPr indent="0" lvl="0" marL="0" rtl="0" algn="l">
              <a:lnSpc>
                <a:spcPct val="100000"/>
              </a:lnSpc>
              <a:spcBef>
                <a:spcPts val="0"/>
              </a:spcBef>
              <a:spcAft>
                <a:spcPts val="0"/>
              </a:spcAft>
              <a:buSzPct val="100000"/>
              <a:buNone/>
            </a:pPr>
            <a:r>
              <a:rPr lang="en-US"/>
              <a:t>Don’t Break the Chain</a:t>
            </a:r>
            <a:endParaRPr/>
          </a:p>
        </p:txBody>
      </p:sp>
      <p:sp>
        <p:nvSpPr>
          <p:cNvPr id="187" name="Google Shape;187;p20"/>
          <p:cNvSpPr txBox="1"/>
          <p:nvPr>
            <p:ph idx="4294967295" type="body"/>
          </p:nvPr>
        </p:nvSpPr>
        <p:spPr>
          <a:xfrm>
            <a:off x="1962150" y="1190625"/>
            <a:ext cx="5610300" cy="2720400"/>
          </a:xfrm>
          <a:prstGeom prst="rect">
            <a:avLst/>
          </a:prstGeom>
          <a:noFill/>
          <a:ln>
            <a:noFill/>
          </a:ln>
        </p:spPr>
        <p:txBody>
          <a:bodyPr anchorCtr="0" anchor="t" bIns="91400" lIns="91400" spcFirstLastPara="1" rIns="91400" wrap="square" tIns="91400">
            <a:noAutofit/>
          </a:bodyPr>
          <a:lstStyle/>
          <a:p>
            <a:pPr indent="0" lvl="0" marL="0" rtl="0" algn="l">
              <a:lnSpc>
                <a:spcPct val="100000"/>
              </a:lnSpc>
              <a:spcBef>
                <a:spcPts val="520"/>
              </a:spcBef>
              <a:spcAft>
                <a:spcPts val="0"/>
              </a:spcAft>
              <a:buClr>
                <a:schemeClr val="dk1"/>
              </a:buClr>
              <a:buSzPts val="1100"/>
              <a:buFont typeface="Arial"/>
              <a:buNone/>
            </a:pPr>
            <a:r>
              <a:rPr lang="en-US" sz="1600">
                <a:solidFill>
                  <a:schemeClr val="dk1"/>
                </a:solidFill>
                <a:latin typeface="Calibri"/>
                <a:ea typeface="Calibri"/>
                <a:cs typeface="Calibri"/>
                <a:sym typeface="Calibri"/>
              </a:rPr>
              <a:t>He said the way to be a better comic was to create better jokes and the way to create better jokes was to write every day.</a:t>
            </a:r>
            <a:endParaRPr sz="1600">
              <a:solidFill>
                <a:schemeClr val="dk1"/>
              </a:solidFill>
              <a:latin typeface="Calibri"/>
              <a:ea typeface="Calibri"/>
              <a:cs typeface="Calibri"/>
              <a:sym typeface="Calibri"/>
            </a:endParaRPr>
          </a:p>
          <a:p>
            <a:pPr indent="0" lvl="0" marL="0" rtl="0" algn="l">
              <a:lnSpc>
                <a:spcPct val="100000"/>
              </a:lnSpc>
              <a:spcBef>
                <a:spcPts val="520"/>
              </a:spcBef>
              <a:spcAft>
                <a:spcPts val="0"/>
              </a:spcAft>
              <a:buClr>
                <a:schemeClr val="dk1"/>
              </a:buClr>
              <a:buSzPts val="1100"/>
              <a:buFont typeface="Arial"/>
              <a:buNone/>
            </a:pPr>
            <a:r>
              <a:rPr lang="en-US" sz="1600">
                <a:solidFill>
                  <a:schemeClr val="dk1"/>
                </a:solidFill>
                <a:latin typeface="Calibri"/>
                <a:ea typeface="Calibri"/>
                <a:cs typeface="Calibri"/>
                <a:sym typeface="Calibri"/>
              </a:rPr>
              <a:t>He told me to get a big wall calendar that has a whole year on one page and hang it on a prominent wall. The next step was to get a big red magic marker. He said for each day that I do my task of writing, I get to put a big red X over that day.</a:t>
            </a:r>
            <a:endParaRPr sz="1600">
              <a:solidFill>
                <a:schemeClr val="dk1"/>
              </a:solidFill>
              <a:latin typeface="Calibri"/>
              <a:ea typeface="Calibri"/>
              <a:cs typeface="Calibri"/>
              <a:sym typeface="Calibri"/>
            </a:endParaRPr>
          </a:p>
          <a:p>
            <a:pPr indent="0" lvl="0" marL="0" rtl="0" algn="l">
              <a:lnSpc>
                <a:spcPct val="100000"/>
              </a:lnSpc>
              <a:spcBef>
                <a:spcPts val="520"/>
              </a:spcBef>
              <a:spcAft>
                <a:spcPts val="0"/>
              </a:spcAft>
              <a:buSzPts val="5474"/>
              <a:buNone/>
            </a:pPr>
            <a:r>
              <a:rPr lang="en-US" sz="1600">
                <a:solidFill>
                  <a:schemeClr val="dk1"/>
                </a:solidFill>
                <a:latin typeface="Calibri"/>
                <a:ea typeface="Calibri"/>
                <a:cs typeface="Calibri"/>
                <a:sym typeface="Calibri"/>
              </a:rPr>
              <a:t>“After a few days you'll have a chain. Just keep at it and the chain will grow longer every day. You'll like seeing that chain, especially when you get a few weeks under your belt. Your only job is to not break the chain.”</a:t>
            </a:r>
            <a:endParaRPr sz="1600">
              <a:solidFill>
                <a:schemeClr val="dk1"/>
              </a:solidFill>
              <a:latin typeface="Calibri"/>
              <a:ea typeface="Calibri"/>
              <a:cs typeface="Calibri"/>
              <a:sym typeface="Calibri"/>
            </a:endParaRPr>
          </a:p>
        </p:txBody>
      </p:sp>
      <p:sp>
        <p:nvSpPr>
          <p:cNvPr id="188" name="Google Shape;188;p20"/>
          <p:cNvSpPr txBox="1"/>
          <p:nvPr>
            <p:ph idx="4294967295" type="body"/>
          </p:nvPr>
        </p:nvSpPr>
        <p:spPr>
          <a:xfrm>
            <a:off x="3017949" y="3943350"/>
            <a:ext cx="3108000" cy="521400"/>
          </a:xfrm>
          <a:prstGeom prst="rect">
            <a:avLst/>
          </a:prstGeom>
          <a:noFill/>
          <a:ln>
            <a:noFill/>
          </a:ln>
        </p:spPr>
        <p:txBody>
          <a:bodyPr anchorCtr="0" anchor="t" bIns="91400" lIns="91400" spcFirstLastPara="1" rIns="91400" wrap="square" tIns="91400">
            <a:noAutofit/>
          </a:bodyPr>
          <a:lstStyle/>
          <a:p>
            <a:pPr indent="-325120" lvl="0" marL="457200" rtl="0" algn="l">
              <a:lnSpc>
                <a:spcPct val="100000"/>
              </a:lnSpc>
              <a:spcBef>
                <a:spcPts val="32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Brad Isaac on “Tips for a Young Comedian from Jerry Seinfeld”</a:t>
            </a:r>
            <a:endParaRPr sz="14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2"/>
          <p:cNvSpPr txBox="1"/>
          <p:nvPr>
            <p:ph type="title"/>
          </p:nvPr>
        </p:nvSpPr>
        <p:spPr>
          <a:xfrm>
            <a:off x="760050" y="445025"/>
            <a:ext cx="8072400" cy="572700"/>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SzPts val="3240"/>
              <a:buNone/>
            </a:pPr>
            <a:r>
              <a:rPr lang="en-US" sz="3640"/>
              <a:t>Habit Tracking</a:t>
            </a:r>
            <a:endParaRPr sz="3640"/>
          </a:p>
        </p:txBody>
      </p:sp>
      <p:sp>
        <p:nvSpPr>
          <p:cNvPr id="194" name="Google Shape;194;p22"/>
          <p:cNvSpPr txBox="1"/>
          <p:nvPr>
            <p:ph idx="4294967295" type="body"/>
          </p:nvPr>
        </p:nvSpPr>
        <p:spPr>
          <a:xfrm>
            <a:off x="760050" y="1160200"/>
            <a:ext cx="4326300" cy="3448200"/>
          </a:xfrm>
          <a:prstGeom prst="rect">
            <a:avLst/>
          </a:prstGeom>
          <a:noFill/>
          <a:ln>
            <a:noFill/>
          </a:ln>
        </p:spPr>
        <p:txBody>
          <a:bodyPr anchorCtr="0" anchor="t" bIns="91400" lIns="91400" spcFirstLastPara="1" rIns="91400" wrap="square" tIns="91400">
            <a:noAutofit/>
          </a:bodyPr>
          <a:lstStyle/>
          <a:p>
            <a:pPr indent="-349250" lvl="0" marL="457200" rtl="0" algn="l">
              <a:lnSpc>
                <a:spcPct val="115000"/>
              </a:lnSpc>
              <a:spcBef>
                <a:spcPts val="0"/>
              </a:spcBef>
              <a:spcAft>
                <a:spcPts val="0"/>
              </a:spcAft>
              <a:buClr>
                <a:schemeClr val="dk1"/>
              </a:buClr>
              <a:buSzPts val="1900"/>
              <a:buChar char="●"/>
            </a:pPr>
            <a:r>
              <a:rPr lang="en-US" sz="2200">
                <a:solidFill>
                  <a:schemeClr val="dk1"/>
                </a:solidFill>
                <a:latin typeface="Calibri"/>
                <a:ea typeface="Calibri"/>
                <a:cs typeface="Calibri"/>
                <a:sym typeface="Calibri"/>
              </a:rPr>
              <a:t>In each habit box write one (1) of your three (3) steps that you said you would do each day to help you achieve your goal.</a:t>
            </a:r>
            <a:endParaRPr sz="2200">
              <a:solidFill>
                <a:schemeClr val="dk1"/>
              </a:solidFill>
              <a:latin typeface="Calibri"/>
              <a:ea typeface="Calibri"/>
              <a:cs typeface="Calibri"/>
              <a:sym typeface="Calibri"/>
            </a:endParaRPr>
          </a:p>
          <a:p>
            <a:pPr indent="-349250" lvl="0" marL="457200" rtl="0" algn="l">
              <a:lnSpc>
                <a:spcPct val="115000"/>
              </a:lnSpc>
              <a:spcBef>
                <a:spcPts val="0"/>
              </a:spcBef>
              <a:spcAft>
                <a:spcPts val="0"/>
              </a:spcAft>
              <a:buClr>
                <a:schemeClr val="dk1"/>
              </a:buClr>
              <a:buSzPts val="1900"/>
              <a:buChar char="●"/>
            </a:pPr>
            <a:r>
              <a:rPr lang="en-US" sz="2200">
                <a:solidFill>
                  <a:schemeClr val="dk1"/>
                </a:solidFill>
                <a:latin typeface="Calibri"/>
                <a:ea typeface="Calibri"/>
                <a:cs typeface="Calibri"/>
                <a:sym typeface="Calibri"/>
              </a:rPr>
              <a:t>Each day, if you complete the habit/step, color in the number that corresponds to the calendar date.</a:t>
            </a:r>
            <a:endParaRPr sz="2200">
              <a:solidFill>
                <a:schemeClr val="dk1"/>
              </a:solidFill>
              <a:latin typeface="Calibri"/>
              <a:ea typeface="Calibri"/>
              <a:cs typeface="Calibri"/>
              <a:sym typeface="Calibri"/>
            </a:endParaRPr>
          </a:p>
        </p:txBody>
      </p:sp>
      <p:pic>
        <p:nvPicPr>
          <p:cNvPr id="195" name="Google Shape;195;p22"/>
          <p:cNvPicPr preferRelativeResize="0"/>
          <p:nvPr/>
        </p:nvPicPr>
        <p:blipFill rotWithShape="1">
          <a:blip r:embed="rId3">
            <a:alphaModFix/>
          </a:blip>
          <a:srcRect b="0" l="0" r="0" t="0"/>
          <a:stretch/>
        </p:blipFill>
        <p:spPr>
          <a:xfrm>
            <a:off x="5222119" y="367362"/>
            <a:ext cx="3407756" cy="440877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1"/>
          <p:cNvSpPr txBox="1"/>
          <p:nvPr>
            <p:ph idx="4294967295" type="body"/>
          </p:nvPr>
        </p:nvSpPr>
        <p:spPr>
          <a:xfrm>
            <a:off x="760050" y="1309350"/>
            <a:ext cx="7926600" cy="3434100"/>
          </a:xfrm>
          <a:prstGeom prst="rect">
            <a:avLst/>
          </a:prstGeom>
          <a:noFill/>
          <a:ln>
            <a:noFill/>
          </a:ln>
        </p:spPr>
        <p:txBody>
          <a:bodyPr anchorCtr="0" anchor="t" bIns="45700" lIns="91425" spcFirstLastPara="1" rIns="91425" wrap="square" tIns="45700">
            <a:normAutofit/>
          </a:bodyPr>
          <a:lstStyle/>
          <a:p>
            <a:pPr indent="-419100" lvl="0" marL="457200" rtl="0" algn="l">
              <a:lnSpc>
                <a:spcPct val="100000"/>
              </a:lnSpc>
              <a:spcBef>
                <a:spcPts val="520"/>
              </a:spcBef>
              <a:spcAft>
                <a:spcPts val="0"/>
              </a:spcAft>
              <a:buClr>
                <a:schemeClr val="dk1"/>
              </a:buClr>
              <a:buSzPts val="3000"/>
              <a:buFont typeface="Calibri"/>
              <a:buChar char="•"/>
            </a:pPr>
            <a:r>
              <a:rPr lang="en-US" sz="2200">
                <a:solidFill>
                  <a:schemeClr val="dk1"/>
                </a:solidFill>
                <a:latin typeface="Calibri"/>
                <a:ea typeface="Calibri"/>
                <a:cs typeface="Calibri"/>
                <a:sym typeface="Calibri"/>
              </a:rPr>
              <a:t>Create a vision board for your goals.</a:t>
            </a:r>
            <a:endParaRPr sz="2200">
              <a:solidFill>
                <a:schemeClr val="dk1"/>
              </a:solidFill>
              <a:latin typeface="Calibri"/>
              <a:ea typeface="Calibri"/>
              <a:cs typeface="Calibri"/>
              <a:sym typeface="Calibri"/>
            </a:endParaRPr>
          </a:p>
          <a:p>
            <a:pPr indent="-419100" lvl="0" marL="457200" rtl="0" algn="l">
              <a:lnSpc>
                <a:spcPct val="100000"/>
              </a:lnSpc>
              <a:spcBef>
                <a:spcPts val="1000"/>
              </a:spcBef>
              <a:spcAft>
                <a:spcPts val="0"/>
              </a:spcAft>
              <a:buClr>
                <a:schemeClr val="dk1"/>
              </a:buClr>
              <a:buSzPts val="3000"/>
              <a:buFont typeface="Calibri"/>
              <a:buChar char="•"/>
            </a:pPr>
            <a:r>
              <a:rPr lang="en-US" sz="2200">
                <a:solidFill>
                  <a:schemeClr val="dk1"/>
                </a:solidFill>
                <a:latin typeface="Calibri"/>
                <a:ea typeface="Calibri"/>
                <a:cs typeface="Calibri"/>
                <a:sym typeface="Calibri"/>
              </a:rPr>
              <a:t>Keep in mind the following:</a:t>
            </a:r>
            <a:endParaRPr sz="2200">
              <a:solidFill>
                <a:schemeClr val="dk1"/>
              </a:solidFill>
              <a:latin typeface="Calibri"/>
              <a:ea typeface="Calibri"/>
              <a:cs typeface="Calibri"/>
              <a:sym typeface="Calibri"/>
            </a:endParaRPr>
          </a:p>
          <a:p>
            <a:pPr indent="-381000" lvl="1" marL="914400" rtl="0" algn="l">
              <a:lnSpc>
                <a:spcPct val="100000"/>
              </a:lnSpc>
              <a:spcBef>
                <a:spcPts val="1000"/>
              </a:spcBef>
              <a:spcAft>
                <a:spcPts val="0"/>
              </a:spcAft>
              <a:buClr>
                <a:schemeClr val="dk1"/>
              </a:buClr>
              <a:buSzPts val="2400"/>
              <a:buFont typeface="Calibri"/>
              <a:buChar char="•"/>
            </a:pPr>
            <a:r>
              <a:rPr lang="en-US" sz="1800">
                <a:solidFill>
                  <a:schemeClr val="dk1"/>
                </a:solidFill>
                <a:latin typeface="Calibri"/>
                <a:ea typeface="Calibri"/>
                <a:cs typeface="Calibri"/>
                <a:sym typeface="Calibri"/>
              </a:rPr>
              <a:t>What is your goal?</a:t>
            </a:r>
            <a:endParaRPr sz="1800">
              <a:solidFill>
                <a:schemeClr val="dk1"/>
              </a:solidFill>
              <a:latin typeface="Calibri"/>
              <a:ea typeface="Calibri"/>
              <a:cs typeface="Calibri"/>
              <a:sym typeface="Calibri"/>
            </a:endParaRPr>
          </a:p>
          <a:p>
            <a:pPr indent="-381000" lvl="1" marL="914400" rtl="0" algn="l">
              <a:lnSpc>
                <a:spcPct val="100000"/>
              </a:lnSpc>
              <a:spcBef>
                <a:spcPts val="1000"/>
              </a:spcBef>
              <a:spcAft>
                <a:spcPts val="0"/>
              </a:spcAft>
              <a:buClr>
                <a:schemeClr val="dk1"/>
              </a:buClr>
              <a:buSzPts val="2400"/>
              <a:buFont typeface="Calibri"/>
              <a:buChar char="•"/>
            </a:pPr>
            <a:r>
              <a:rPr lang="en-US" sz="1800">
                <a:solidFill>
                  <a:schemeClr val="dk1"/>
                </a:solidFill>
                <a:latin typeface="Calibri"/>
                <a:ea typeface="Calibri"/>
                <a:cs typeface="Calibri"/>
                <a:sym typeface="Calibri"/>
              </a:rPr>
              <a:t>Why do you want to accomplish this goal?</a:t>
            </a:r>
            <a:endParaRPr sz="1800">
              <a:solidFill>
                <a:schemeClr val="dk1"/>
              </a:solidFill>
              <a:latin typeface="Calibri"/>
              <a:ea typeface="Calibri"/>
              <a:cs typeface="Calibri"/>
              <a:sym typeface="Calibri"/>
            </a:endParaRPr>
          </a:p>
          <a:p>
            <a:pPr indent="-381000" lvl="1" marL="914400" rtl="0" algn="l">
              <a:lnSpc>
                <a:spcPct val="100000"/>
              </a:lnSpc>
              <a:spcBef>
                <a:spcPts val="1000"/>
              </a:spcBef>
              <a:spcAft>
                <a:spcPts val="0"/>
              </a:spcAft>
              <a:buClr>
                <a:schemeClr val="dk1"/>
              </a:buClr>
              <a:buSzPts val="2400"/>
              <a:buFont typeface="Calibri"/>
              <a:buChar char="•"/>
            </a:pPr>
            <a:r>
              <a:rPr lang="en-US" sz="1800">
                <a:solidFill>
                  <a:schemeClr val="dk1"/>
                </a:solidFill>
                <a:latin typeface="Calibri"/>
                <a:ea typeface="Calibri"/>
                <a:cs typeface="Calibri"/>
                <a:sym typeface="Calibri"/>
              </a:rPr>
              <a:t>What are some visual reminders that will help motivate you?</a:t>
            </a:r>
            <a:endParaRPr sz="1800">
              <a:solidFill>
                <a:schemeClr val="dk1"/>
              </a:solidFill>
              <a:latin typeface="Calibri"/>
              <a:ea typeface="Calibri"/>
              <a:cs typeface="Calibri"/>
              <a:sym typeface="Calibri"/>
            </a:endParaRPr>
          </a:p>
          <a:p>
            <a:pPr indent="-419100" lvl="0" marL="457200" rtl="0" algn="l">
              <a:lnSpc>
                <a:spcPct val="100000"/>
              </a:lnSpc>
              <a:spcBef>
                <a:spcPts val="1000"/>
              </a:spcBef>
              <a:spcAft>
                <a:spcPts val="1000"/>
              </a:spcAft>
              <a:buClr>
                <a:schemeClr val="dk1"/>
              </a:buClr>
              <a:buSzPts val="3000"/>
              <a:buFont typeface="Calibri"/>
              <a:buChar char="•"/>
            </a:pPr>
            <a:r>
              <a:rPr lang="en-US" sz="2200">
                <a:solidFill>
                  <a:schemeClr val="dk1"/>
                </a:solidFill>
                <a:latin typeface="Calibri"/>
                <a:ea typeface="Calibri"/>
                <a:cs typeface="Calibri"/>
                <a:sym typeface="Calibri"/>
              </a:rPr>
              <a:t>You will be sharing your vision board with a partner.</a:t>
            </a:r>
            <a:endParaRPr sz="2200">
              <a:solidFill>
                <a:schemeClr val="dk1"/>
              </a:solidFill>
              <a:latin typeface="Calibri"/>
              <a:ea typeface="Calibri"/>
              <a:cs typeface="Calibri"/>
              <a:sym typeface="Calibri"/>
            </a:endParaRPr>
          </a:p>
        </p:txBody>
      </p:sp>
      <p:sp>
        <p:nvSpPr>
          <p:cNvPr id="201" name="Google Shape;201;p21"/>
          <p:cNvSpPr txBox="1"/>
          <p:nvPr>
            <p:ph type="title"/>
          </p:nvPr>
        </p:nvSpPr>
        <p:spPr>
          <a:xfrm>
            <a:off x="760050" y="445025"/>
            <a:ext cx="8072400" cy="572700"/>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SzPts val="3240"/>
              <a:buNone/>
            </a:pPr>
            <a:r>
              <a:rPr lang="en-US" sz="3640"/>
              <a:t>My Vision Board</a:t>
            </a:r>
            <a:endParaRPr sz="3640"/>
          </a:p>
        </p:txBody>
      </p:sp>
      <p:pic>
        <p:nvPicPr>
          <p:cNvPr id="202" name="Google Shape;202;p21"/>
          <p:cNvPicPr preferRelativeResize="0"/>
          <p:nvPr/>
        </p:nvPicPr>
        <p:blipFill rotWithShape="1">
          <a:blip r:embed="rId3">
            <a:alphaModFix/>
          </a:blip>
          <a:srcRect b="0" l="0" r="0" t="0"/>
          <a:stretch/>
        </p:blipFill>
        <p:spPr>
          <a:xfrm>
            <a:off x="6145751" y="445026"/>
            <a:ext cx="2198000" cy="22168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3"/>
          <p:cNvSpPr txBox="1"/>
          <p:nvPr>
            <p:ph idx="4294967295" type="body"/>
          </p:nvPr>
        </p:nvSpPr>
        <p:spPr>
          <a:xfrm>
            <a:off x="2009775" y="1534725"/>
            <a:ext cx="5095800" cy="2376300"/>
          </a:xfrm>
          <a:prstGeom prst="rect">
            <a:avLst/>
          </a:prstGeom>
          <a:noFill/>
          <a:ln>
            <a:noFill/>
          </a:ln>
        </p:spPr>
        <p:txBody>
          <a:bodyPr anchorCtr="0" anchor="t" bIns="91400" lIns="91400" spcFirstLastPara="1" rIns="91400" wrap="square" tIns="91400">
            <a:normAutofit fontScale="40000" lnSpcReduction="10000"/>
          </a:bodyPr>
          <a:lstStyle/>
          <a:p>
            <a:pPr indent="0" lvl="0" marL="0" rtl="0" algn="l">
              <a:lnSpc>
                <a:spcPct val="100000"/>
              </a:lnSpc>
              <a:spcBef>
                <a:spcPts val="520"/>
              </a:spcBef>
              <a:spcAft>
                <a:spcPts val="0"/>
              </a:spcAft>
              <a:buClr>
                <a:schemeClr val="dk1"/>
              </a:buClr>
              <a:buSzPct val="27499"/>
              <a:buFont typeface="Arial"/>
              <a:buNone/>
            </a:pPr>
            <a:r>
              <a:rPr lang="en-US" sz="4000">
                <a:solidFill>
                  <a:schemeClr val="dk1"/>
                </a:solidFill>
                <a:latin typeface="Calibri"/>
                <a:ea typeface="Calibri"/>
                <a:cs typeface="Calibri"/>
                <a:sym typeface="Calibri"/>
              </a:rPr>
              <a:t>If I don’t do a set in two weeks, I feel it. I read an article a few years ago that said when you practice a sport a lot, you literally become a broadband: the nerve pathway in your brain contains a lot more information. As soon as you stop practicing, the pathway begins shrinking back down. Reading that changed my life. I used to wonder, Why am I doing these sets, getting on a stage? Don’t I know how to do this already? The answer is no. You must keep doing it. The broadband starts to narrow the moment you stop.</a:t>
            </a:r>
            <a:endParaRPr sz="4000">
              <a:solidFill>
                <a:schemeClr val="dk1"/>
              </a:solidFill>
              <a:latin typeface="Calibri"/>
              <a:ea typeface="Calibri"/>
              <a:cs typeface="Calibri"/>
              <a:sym typeface="Calibri"/>
            </a:endParaRPr>
          </a:p>
          <a:p>
            <a:pPr indent="0" lvl="0" marL="0" rtl="0" algn="l">
              <a:lnSpc>
                <a:spcPct val="100000"/>
              </a:lnSpc>
              <a:spcBef>
                <a:spcPts val="520"/>
              </a:spcBef>
              <a:spcAft>
                <a:spcPts val="0"/>
              </a:spcAft>
              <a:buSzPct val="262625"/>
              <a:buNone/>
            </a:pPr>
            <a:r>
              <a:t/>
            </a:r>
            <a:endParaRPr/>
          </a:p>
        </p:txBody>
      </p:sp>
      <p:sp>
        <p:nvSpPr>
          <p:cNvPr id="208" name="Google Shape;208;p23"/>
          <p:cNvSpPr txBox="1"/>
          <p:nvPr>
            <p:ph type="title"/>
          </p:nvPr>
        </p:nvSpPr>
        <p:spPr>
          <a:xfrm>
            <a:off x="760050" y="445025"/>
            <a:ext cx="8072400" cy="572700"/>
          </a:xfrm>
          <a:prstGeom prst="rect">
            <a:avLst/>
          </a:prstGeom>
          <a:noFill/>
          <a:ln>
            <a:noFill/>
          </a:ln>
        </p:spPr>
        <p:txBody>
          <a:bodyPr anchorCtr="0" anchor="b" bIns="0" lIns="0" spcFirstLastPara="1" rIns="0" wrap="square" tIns="45700">
            <a:normAutofit fontScale="90000"/>
          </a:bodyPr>
          <a:lstStyle/>
          <a:p>
            <a:pPr indent="0" lvl="0" marL="0" rtl="0" algn="l">
              <a:lnSpc>
                <a:spcPct val="100000"/>
              </a:lnSpc>
              <a:spcBef>
                <a:spcPts val="0"/>
              </a:spcBef>
              <a:spcAft>
                <a:spcPts val="0"/>
              </a:spcAft>
              <a:buSzPct val="100000"/>
              <a:buNone/>
            </a:pPr>
            <a:r>
              <a:rPr lang="en-US"/>
              <a:t>Don’t Break the Chain</a:t>
            </a:r>
            <a:endParaRPr/>
          </a:p>
        </p:txBody>
      </p:sp>
      <p:sp>
        <p:nvSpPr>
          <p:cNvPr id="209" name="Google Shape;209;p23"/>
          <p:cNvSpPr txBox="1"/>
          <p:nvPr>
            <p:ph idx="4294967295" type="body"/>
          </p:nvPr>
        </p:nvSpPr>
        <p:spPr>
          <a:xfrm>
            <a:off x="3017950" y="3943350"/>
            <a:ext cx="3830400" cy="521400"/>
          </a:xfrm>
          <a:prstGeom prst="rect">
            <a:avLst/>
          </a:prstGeom>
          <a:noFill/>
          <a:ln>
            <a:noFill/>
          </a:ln>
        </p:spPr>
        <p:txBody>
          <a:bodyPr anchorCtr="0" anchor="t" bIns="91400" lIns="91400" spcFirstLastPara="1" rIns="91400" wrap="square" tIns="91400">
            <a:noAutofit/>
          </a:bodyPr>
          <a:lstStyle/>
          <a:p>
            <a:pPr indent="-325120" lvl="0" marL="457200" rtl="0" algn="l">
              <a:lnSpc>
                <a:spcPct val="100000"/>
              </a:lnSpc>
              <a:spcBef>
                <a:spcPts val="32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Jerry Seinfeld Intends to Die Standing Up</a:t>
            </a:r>
            <a:endParaRPr sz="14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4"/>
          <p:cNvSpPr txBox="1"/>
          <p:nvPr>
            <p:ph type="title"/>
          </p:nvPr>
        </p:nvSpPr>
        <p:spPr>
          <a:xfrm>
            <a:off x="760050" y="445025"/>
            <a:ext cx="8072400" cy="572700"/>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SzPts val="3240"/>
              <a:buNone/>
            </a:pPr>
            <a:r>
              <a:rPr lang="en-US" sz="3640"/>
              <a:t>Reflection</a:t>
            </a:r>
            <a:endParaRPr sz="3640"/>
          </a:p>
        </p:txBody>
      </p:sp>
      <p:sp>
        <p:nvSpPr>
          <p:cNvPr id="215" name="Google Shape;215;p24"/>
          <p:cNvSpPr txBox="1"/>
          <p:nvPr>
            <p:ph idx="4294967295" type="body"/>
          </p:nvPr>
        </p:nvSpPr>
        <p:spPr>
          <a:xfrm>
            <a:off x="760050" y="1309350"/>
            <a:ext cx="7926600" cy="3434100"/>
          </a:xfrm>
          <a:prstGeom prst="rect">
            <a:avLst/>
          </a:prstGeom>
          <a:noFill/>
          <a:ln>
            <a:noFill/>
          </a:ln>
        </p:spPr>
        <p:txBody>
          <a:bodyPr anchorCtr="0" anchor="t" bIns="45700" lIns="91425" spcFirstLastPara="1" rIns="91425" wrap="square" tIns="45700">
            <a:normAutofit/>
          </a:bodyPr>
          <a:lstStyle/>
          <a:p>
            <a:pPr indent="-393700" lvl="0" marL="457200" rtl="0" algn="l">
              <a:lnSpc>
                <a:spcPct val="100000"/>
              </a:lnSpc>
              <a:spcBef>
                <a:spcPts val="52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How are you doing on tracking those habits?</a:t>
            </a:r>
            <a:endParaRPr sz="2600">
              <a:solidFill>
                <a:schemeClr val="dk1"/>
              </a:solidFill>
              <a:latin typeface="Calibri"/>
              <a:ea typeface="Calibri"/>
              <a:cs typeface="Calibri"/>
              <a:sym typeface="Calibri"/>
            </a:endParaRPr>
          </a:p>
          <a:p>
            <a:pPr indent="-393700" lvl="0" marL="457200" rtl="0" algn="l">
              <a:lnSpc>
                <a:spcPct val="100000"/>
              </a:lnSpc>
              <a:spcBef>
                <a:spcPts val="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Did you meet your goal?</a:t>
            </a:r>
            <a:endParaRPr sz="2600">
              <a:solidFill>
                <a:schemeClr val="dk1"/>
              </a:solidFill>
              <a:latin typeface="Calibri"/>
              <a:ea typeface="Calibri"/>
              <a:cs typeface="Calibri"/>
              <a:sym typeface="Calibri"/>
            </a:endParaRPr>
          </a:p>
          <a:p>
            <a:pPr indent="-393700" lvl="0" marL="457200" rtl="0" algn="l">
              <a:lnSpc>
                <a:spcPct val="100000"/>
              </a:lnSpc>
              <a:spcBef>
                <a:spcPts val="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If you’re not on track to meet your goals, what can you do to help you meet your goal?</a:t>
            </a:r>
            <a:endParaRPr sz="26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5"/>
          <p:cNvSpPr txBox="1"/>
          <p:nvPr>
            <p:ph type="title"/>
          </p:nvPr>
        </p:nvSpPr>
        <p:spPr>
          <a:xfrm>
            <a:off x="760050" y="445025"/>
            <a:ext cx="8072400" cy="572700"/>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1000"/>
              </a:spcAft>
              <a:buSzPts val="3240"/>
              <a:buNone/>
            </a:pPr>
            <a:r>
              <a:rPr lang="en-US" sz="3640"/>
              <a:t>TikTok</a:t>
            </a:r>
            <a:endParaRPr sz="3640"/>
          </a:p>
        </p:txBody>
      </p:sp>
      <p:sp>
        <p:nvSpPr>
          <p:cNvPr id="221" name="Google Shape;221;p25"/>
          <p:cNvSpPr txBox="1"/>
          <p:nvPr>
            <p:ph idx="4294967295" type="body"/>
          </p:nvPr>
        </p:nvSpPr>
        <p:spPr>
          <a:xfrm>
            <a:off x="760050" y="1317950"/>
            <a:ext cx="7326900" cy="3448200"/>
          </a:xfrm>
          <a:prstGeom prst="rect">
            <a:avLst/>
          </a:prstGeom>
          <a:noFill/>
          <a:ln>
            <a:noFill/>
          </a:ln>
        </p:spPr>
        <p:txBody>
          <a:bodyPr anchorCtr="0" anchor="t" bIns="45700" lIns="91425" spcFirstLastPara="1" rIns="91425" wrap="square" tIns="45700">
            <a:normAutofit/>
          </a:bodyPr>
          <a:lstStyle/>
          <a:p>
            <a:pPr indent="-393700" lvl="0" marL="457200" rtl="0" algn="l">
              <a:lnSpc>
                <a:spcPct val="100000"/>
              </a:lnSpc>
              <a:spcBef>
                <a:spcPts val="48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Choose a song that describes your goal setting and tracking process and/or your feelings</a:t>
            </a:r>
            <a:endParaRPr sz="2600">
              <a:solidFill>
                <a:schemeClr val="dk1"/>
              </a:solidFill>
              <a:latin typeface="Calibri"/>
              <a:ea typeface="Calibri"/>
              <a:cs typeface="Calibri"/>
              <a:sym typeface="Calibri"/>
            </a:endParaRPr>
          </a:p>
          <a:p>
            <a:pPr indent="-393700" lvl="0" marL="457200" rtl="0" algn="l">
              <a:lnSpc>
                <a:spcPct val="100000"/>
              </a:lnSpc>
              <a:spcBef>
                <a:spcPts val="1000"/>
              </a:spcBef>
              <a:spcAft>
                <a:spcPts val="1000"/>
              </a:spcAft>
              <a:buClr>
                <a:schemeClr val="dk1"/>
              </a:buClr>
              <a:buSzPts val="2600"/>
              <a:buChar char="•"/>
            </a:pPr>
            <a:r>
              <a:rPr b="1" lang="en-US" sz="2600">
                <a:solidFill>
                  <a:schemeClr val="dk1"/>
                </a:solidFill>
                <a:latin typeface="Calibri"/>
                <a:ea typeface="Calibri"/>
                <a:cs typeface="Calibri"/>
                <a:sym typeface="Calibri"/>
              </a:rPr>
              <a:t>End text screen, Answer this question:</a:t>
            </a:r>
            <a:r>
              <a:rPr lang="en-US" sz="2600">
                <a:solidFill>
                  <a:schemeClr val="dk1"/>
                </a:solidFill>
                <a:latin typeface="Calibri"/>
                <a:ea typeface="Calibri"/>
                <a:cs typeface="Calibri"/>
                <a:sym typeface="Calibri"/>
              </a:rPr>
              <a:t> How does working towards your goal help you work towards your post-secondary education?</a:t>
            </a:r>
            <a:endParaRPr sz="26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pic>
        <p:nvPicPr>
          <p:cNvPr descr="Jerry Seinfeld describes the anatomy of his Pop-Tart joke, still a work in progress, and shows his longhand writing process.&#10;&#10;Subscribe on YouTube: http://bit.ly/U8Ys7n&#10;&#10;---------------------------------------------------------------&#10;&#10;Want more from The New York Times?&#10;&#10;Watch more videos at: http://nytimes.com/video&#10;&#10;Facebook: https://www.facebook.com/nytvideo&#10;&#10;Twitter: https://twitter.com/nytvideo&#10;&#10;Instagram: http://instagram.com/nytvideo&#10;&#10;Whether it's reporting on conflicts abroad and political divisions at home, or covering the latest style trends and scientific developments, New York Times video journalists provide a revealing and unforgettable view of the world. It's all the news that's fit to watch. On YouTube.&#10;&#10;Jerry Seinfeld Interview: How to Write a Joke | The New York Times&#10;http://www.youtube.com/user/TheNewYorkTimes" id="76" name="Google Shape;76;p3" title="Jerry Seinfeld Interview: How to Write a Joke | The New York Times">
            <a:hlinkClick r:id="rId3"/>
          </p:cNvPr>
          <p:cNvPicPr preferRelativeResize="0"/>
          <p:nvPr/>
        </p:nvPicPr>
        <p:blipFill rotWithShape="1">
          <a:blip r:embed="rId4">
            <a:alphaModFix/>
          </a:blip>
          <a:srcRect b="0" l="0" r="0" t="0"/>
          <a:stretch/>
        </p:blipFill>
        <p:spPr>
          <a:xfrm>
            <a:off x="0" y="-861750"/>
            <a:ext cx="9144000" cy="6858000"/>
          </a:xfrm>
          <a:prstGeom prst="rect">
            <a:avLst/>
          </a:prstGeom>
          <a:noFill/>
          <a:ln>
            <a:noFill/>
          </a:ln>
        </p:spPr>
      </p:pic>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000"/>
                                        <p:tgtEl>
                                          <p:spTgt spid="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4"/>
          <p:cNvSpPr txBox="1"/>
          <p:nvPr>
            <p:ph type="title"/>
          </p:nvPr>
        </p:nvSpPr>
        <p:spPr>
          <a:xfrm>
            <a:off x="760050" y="445025"/>
            <a:ext cx="8072400" cy="572700"/>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SzPts val="3240"/>
              <a:buNone/>
            </a:pPr>
            <a:r>
              <a:rPr lang="en-US" sz="3640"/>
              <a:t>Who is Jerry Seinfeld</a:t>
            </a:r>
            <a:endParaRPr sz="3640"/>
          </a:p>
        </p:txBody>
      </p:sp>
      <p:sp>
        <p:nvSpPr>
          <p:cNvPr id="82" name="Google Shape;82;p4"/>
          <p:cNvSpPr txBox="1"/>
          <p:nvPr>
            <p:ph idx="4294967295" type="body"/>
          </p:nvPr>
        </p:nvSpPr>
        <p:spPr>
          <a:xfrm>
            <a:off x="450850" y="1164647"/>
            <a:ext cx="4508400" cy="3852625"/>
          </a:xfrm>
          <a:prstGeom prst="rect">
            <a:avLst/>
          </a:prstGeom>
          <a:noFill/>
          <a:ln>
            <a:noFill/>
          </a:ln>
        </p:spPr>
        <p:txBody>
          <a:bodyPr anchorCtr="0" anchor="t" bIns="45700" lIns="91425" spcFirstLastPara="1" rIns="91425" wrap="square" tIns="0">
            <a:normAutofit fontScale="85000" lnSpcReduction="20000"/>
          </a:bodyPr>
          <a:lstStyle/>
          <a:p>
            <a:pPr indent="-334327" lvl="0" marL="457200" rtl="0" algn="l">
              <a:lnSpc>
                <a:spcPct val="100000"/>
              </a:lnSpc>
              <a:spcBef>
                <a:spcPts val="360"/>
              </a:spcBef>
              <a:spcAft>
                <a:spcPts val="0"/>
              </a:spcAft>
              <a:buClr>
                <a:schemeClr val="dk1"/>
              </a:buClr>
              <a:buSzPct val="100000"/>
              <a:buFont typeface="Calibri"/>
              <a:buChar char="•"/>
            </a:pPr>
            <a:r>
              <a:rPr lang="en-US" sz="2800">
                <a:solidFill>
                  <a:schemeClr val="dk1"/>
                </a:solidFill>
                <a:latin typeface="Calibri"/>
                <a:ea typeface="Calibri"/>
                <a:cs typeface="Calibri"/>
                <a:sym typeface="Calibri"/>
              </a:rPr>
              <a:t>Career</a:t>
            </a:r>
            <a:endParaRPr sz="2800">
              <a:solidFill>
                <a:schemeClr val="dk1"/>
              </a:solidFill>
              <a:latin typeface="Calibri"/>
              <a:ea typeface="Calibri"/>
              <a:cs typeface="Calibri"/>
              <a:sym typeface="Calibri"/>
            </a:endParaRPr>
          </a:p>
          <a:p>
            <a:pPr indent="-322580" lvl="1" marL="914400" rtl="0" algn="l">
              <a:lnSpc>
                <a:spcPct val="100000"/>
              </a:lnSpc>
              <a:spcBef>
                <a:spcPts val="0"/>
              </a:spcBef>
              <a:spcAft>
                <a:spcPts val="0"/>
              </a:spcAft>
              <a:buClr>
                <a:schemeClr val="dk1"/>
              </a:buClr>
              <a:buSzPct val="100000"/>
              <a:buFont typeface="Calibri"/>
              <a:buChar char="•"/>
            </a:pPr>
            <a:r>
              <a:rPr lang="en-US" sz="1900">
                <a:solidFill>
                  <a:schemeClr val="dk1"/>
                </a:solidFill>
                <a:latin typeface="Calibri"/>
                <a:ea typeface="Calibri"/>
                <a:cs typeface="Calibri"/>
                <a:sym typeface="Calibri"/>
              </a:rPr>
              <a:t>Stand-up comedian</a:t>
            </a:r>
            <a:endParaRPr sz="1900">
              <a:solidFill>
                <a:schemeClr val="dk1"/>
              </a:solidFill>
              <a:latin typeface="Calibri"/>
              <a:ea typeface="Calibri"/>
              <a:cs typeface="Calibri"/>
              <a:sym typeface="Calibri"/>
            </a:endParaRPr>
          </a:p>
          <a:p>
            <a:pPr indent="-322580" lvl="1" marL="914400" rtl="0" algn="l">
              <a:lnSpc>
                <a:spcPct val="100000"/>
              </a:lnSpc>
              <a:spcBef>
                <a:spcPts val="0"/>
              </a:spcBef>
              <a:spcAft>
                <a:spcPts val="0"/>
              </a:spcAft>
              <a:buClr>
                <a:schemeClr val="dk1"/>
              </a:buClr>
              <a:buSzPct val="100000"/>
              <a:buFont typeface="Calibri"/>
              <a:buChar char="•"/>
            </a:pPr>
            <a:r>
              <a:rPr lang="en-US" sz="1900">
                <a:solidFill>
                  <a:schemeClr val="dk1"/>
                </a:solidFill>
                <a:latin typeface="Calibri"/>
                <a:ea typeface="Calibri"/>
                <a:cs typeface="Calibri"/>
                <a:sym typeface="Calibri"/>
              </a:rPr>
              <a:t>Actor</a:t>
            </a:r>
            <a:endParaRPr sz="1900">
              <a:solidFill>
                <a:schemeClr val="dk1"/>
              </a:solidFill>
              <a:latin typeface="Calibri"/>
              <a:ea typeface="Calibri"/>
              <a:cs typeface="Calibri"/>
              <a:sym typeface="Calibri"/>
            </a:endParaRPr>
          </a:p>
          <a:p>
            <a:pPr indent="-322580" lvl="1" marL="914400" rtl="0" algn="l">
              <a:lnSpc>
                <a:spcPct val="100000"/>
              </a:lnSpc>
              <a:spcBef>
                <a:spcPts val="0"/>
              </a:spcBef>
              <a:spcAft>
                <a:spcPts val="0"/>
              </a:spcAft>
              <a:buClr>
                <a:schemeClr val="dk1"/>
              </a:buClr>
              <a:buSzPct val="100000"/>
              <a:buFont typeface="Calibri"/>
              <a:buChar char="•"/>
            </a:pPr>
            <a:r>
              <a:rPr lang="en-US" sz="1900">
                <a:solidFill>
                  <a:schemeClr val="dk1"/>
                </a:solidFill>
                <a:latin typeface="Calibri"/>
                <a:ea typeface="Calibri"/>
                <a:cs typeface="Calibri"/>
                <a:sym typeface="Calibri"/>
              </a:rPr>
              <a:t>Writer</a:t>
            </a:r>
            <a:endParaRPr sz="1900">
              <a:solidFill>
                <a:schemeClr val="dk1"/>
              </a:solidFill>
              <a:latin typeface="Calibri"/>
              <a:ea typeface="Calibri"/>
              <a:cs typeface="Calibri"/>
              <a:sym typeface="Calibri"/>
            </a:endParaRPr>
          </a:p>
          <a:p>
            <a:pPr indent="-322580" lvl="1" marL="914400" rtl="0" algn="l">
              <a:lnSpc>
                <a:spcPct val="100000"/>
              </a:lnSpc>
              <a:spcBef>
                <a:spcPts val="0"/>
              </a:spcBef>
              <a:spcAft>
                <a:spcPts val="0"/>
              </a:spcAft>
              <a:buClr>
                <a:schemeClr val="dk1"/>
              </a:buClr>
              <a:buSzPct val="100000"/>
              <a:buFont typeface="Calibri"/>
              <a:buChar char="•"/>
            </a:pPr>
            <a:r>
              <a:rPr lang="en-US" sz="1900">
                <a:solidFill>
                  <a:schemeClr val="dk1"/>
                </a:solidFill>
                <a:latin typeface="Calibri"/>
                <a:ea typeface="Calibri"/>
                <a:cs typeface="Calibri"/>
                <a:sym typeface="Calibri"/>
              </a:rPr>
              <a:t>Producer</a:t>
            </a:r>
            <a:endParaRPr sz="1900">
              <a:solidFill>
                <a:schemeClr val="dk1"/>
              </a:solidFill>
              <a:latin typeface="Calibri"/>
              <a:ea typeface="Calibri"/>
              <a:cs typeface="Calibri"/>
              <a:sym typeface="Calibri"/>
            </a:endParaRPr>
          </a:p>
          <a:p>
            <a:pPr indent="-322580" lvl="1" marL="914400" rtl="0" algn="l">
              <a:lnSpc>
                <a:spcPct val="100000"/>
              </a:lnSpc>
              <a:spcBef>
                <a:spcPts val="0"/>
              </a:spcBef>
              <a:spcAft>
                <a:spcPts val="0"/>
              </a:spcAft>
              <a:buClr>
                <a:schemeClr val="dk1"/>
              </a:buClr>
              <a:buSzPct val="100000"/>
              <a:buFont typeface="Calibri"/>
              <a:buChar char="•"/>
            </a:pPr>
            <a:r>
              <a:rPr lang="en-US" sz="1900">
                <a:solidFill>
                  <a:schemeClr val="dk1"/>
                </a:solidFill>
                <a:latin typeface="Calibri"/>
                <a:ea typeface="Calibri"/>
                <a:cs typeface="Calibri"/>
                <a:sym typeface="Calibri"/>
              </a:rPr>
              <a:t>Most known for his semi-fictionalized portrayal of himself in the show </a:t>
            </a:r>
            <a:r>
              <a:rPr i="1" lang="en-US" sz="1900">
                <a:solidFill>
                  <a:schemeClr val="dk1"/>
                </a:solidFill>
                <a:latin typeface="Calibri"/>
                <a:ea typeface="Calibri"/>
                <a:cs typeface="Calibri"/>
                <a:sym typeface="Calibri"/>
              </a:rPr>
              <a:t>Seinfeld</a:t>
            </a:r>
            <a:endParaRPr i="1" sz="1900">
              <a:solidFill>
                <a:schemeClr val="dk1"/>
              </a:solidFill>
              <a:latin typeface="Calibri"/>
              <a:ea typeface="Calibri"/>
              <a:cs typeface="Calibri"/>
              <a:sym typeface="Calibri"/>
            </a:endParaRPr>
          </a:p>
          <a:p>
            <a:pPr indent="-334327" lvl="0" marL="457200" rtl="0" algn="l">
              <a:lnSpc>
                <a:spcPct val="100000"/>
              </a:lnSpc>
              <a:spcBef>
                <a:spcPts val="0"/>
              </a:spcBef>
              <a:spcAft>
                <a:spcPts val="0"/>
              </a:spcAft>
              <a:buClr>
                <a:schemeClr val="dk1"/>
              </a:buClr>
              <a:buSzPct val="100000"/>
              <a:buFont typeface="Calibri"/>
              <a:buChar char="•"/>
            </a:pPr>
            <a:r>
              <a:rPr lang="en-US" sz="2800">
                <a:solidFill>
                  <a:schemeClr val="dk1"/>
                </a:solidFill>
                <a:latin typeface="Calibri"/>
                <a:ea typeface="Calibri"/>
                <a:cs typeface="Calibri"/>
                <a:sym typeface="Calibri"/>
              </a:rPr>
              <a:t>Awards</a:t>
            </a:r>
            <a:endParaRPr sz="2800">
              <a:solidFill>
                <a:schemeClr val="dk1"/>
              </a:solidFill>
              <a:latin typeface="Calibri"/>
              <a:ea typeface="Calibri"/>
              <a:cs typeface="Calibri"/>
              <a:sym typeface="Calibri"/>
            </a:endParaRPr>
          </a:p>
          <a:p>
            <a:pPr indent="-322580" lvl="1" marL="914400" rtl="0" algn="l">
              <a:lnSpc>
                <a:spcPct val="100000"/>
              </a:lnSpc>
              <a:spcBef>
                <a:spcPts val="0"/>
              </a:spcBef>
              <a:spcAft>
                <a:spcPts val="0"/>
              </a:spcAft>
              <a:buClr>
                <a:schemeClr val="dk1"/>
              </a:buClr>
              <a:buSzPct val="100000"/>
              <a:buFont typeface="Calibri"/>
              <a:buChar char="•"/>
            </a:pPr>
            <a:r>
              <a:rPr lang="en-US" sz="1900">
                <a:solidFill>
                  <a:schemeClr val="dk1"/>
                </a:solidFill>
                <a:latin typeface="Calibri"/>
                <a:ea typeface="Calibri"/>
                <a:cs typeface="Calibri"/>
                <a:sym typeface="Calibri"/>
              </a:rPr>
              <a:t>Nominated for 19 Primetime Emmy Awards</a:t>
            </a:r>
            <a:endParaRPr sz="1900">
              <a:solidFill>
                <a:schemeClr val="dk1"/>
              </a:solidFill>
              <a:latin typeface="Calibri"/>
              <a:ea typeface="Calibri"/>
              <a:cs typeface="Calibri"/>
              <a:sym typeface="Calibri"/>
            </a:endParaRPr>
          </a:p>
          <a:p>
            <a:pPr indent="-322580" lvl="1" marL="914400" rtl="0" algn="l">
              <a:lnSpc>
                <a:spcPct val="100000"/>
              </a:lnSpc>
              <a:spcBef>
                <a:spcPts val="0"/>
              </a:spcBef>
              <a:spcAft>
                <a:spcPts val="0"/>
              </a:spcAft>
              <a:buClr>
                <a:schemeClr val="dk1"/>
              </a:buClr>
              <a:buSzPct val="100000"/>
              <a:buFont typeface="Calibri"/>
              <a:buChar char="•"/>
            </a:pPr>
            <a:r>
              <a:rPr lang="en-US" sz="1900">
                <a:solidFill>
                  <a:schemeClr val="dk1"/>
                </a:solidFill>
                <a:latin typeface="Calibri"/>
                <a:ea typeface="Calibri"/>
                <a:cs typeface="Calibri"/>
                <a:sym typeface="Calibri"/>
              </a:rPr>
              <a:t>Won 1 Primetime Emmy Award</a:t>
            </a:r>
            <a:endParaRPr sz="1900">
              <a:solidFill>
                <a:schemeClr val="dk1"/>
              </a:solidFill>
              <a:latin typeface="Calibri"/>
              <a:ea typeface="Calibri"/>
              <a:cs typeface="Calibri"/>
              <a:sym typeface="Calibri"/>
            </a:endParaRPr>
          </a:p>
          <a:p>
            <a:pPr indent="-322580" lvl="1" marL="914400" rtl="0" algn="l">
              <a:lnSpc>
                <a:spcPct val="100000"/>
              </a:lnSpc>
              <a:spcBef>
                <a:spcPts val="0"/>
              </a:spcBef>
              <a:spcAft>
                <a:spcPts val="0"/>
              </a:spcAft>
              <a:buClr>
                <a:schemeClr val="dk1"/>
              </a:buClr>
              <a:buSzPct val="100000"/>
              <a:buFont typeface="Calibri"/>
              <a:buChar char="•"/>
            </a:pPr>
            <a:r>
              <a:rPr lang="en-US" sz="1900">
                <a:solidFill>
                  <a:schemeClr val="dk1"/>
                </a:solidFill>
                <a:latin typeface="Calibri"/>
                <a:ea typeface="Calibri"/>
                <a:cs typeface="Calibri"/>
                <a:sym typeface="Calibri"/>
              </a:rPr>
              <a:t>Nominated for 4 Grammy Awards</a:t>
            </a:r>
            <a:endParaRPr sz="1900">
              <a:solidFill>
                <a:schemeClr val="dk1"/>
              </a:solidFill>
              <a:latin typeface="Calibri"/>
              <a:ea typeface="Calibri"/>
              <a:cs typeface="Calibri"/>
              <a:sym typeface="Calibri"/>
            </a:endParaRPr>
          </a:p>
          <a:p>
            <a:pPr indent="-322580" lvl="1" marL="914400" rtl="0" algn="l">
              <a:lnSpc>
                <a:spcPct val="100000"/>
              </a:lnSpc>
              <a:spcBef>
                <a:spcPts val="0"/>
              </a:spcBef>
              <a:spcAft>
                <a:spcPts val="0"/>
              </a:spcAft>
              <a:buClr>
                <a:schemeClr val="dk1"/>
              </a:buClr>
              <a:buSzPct val="100000"/>
              <a:buFont typeface="Calibri"/>
              <a:buChar char="•"/>
            </a:pPr>
            <a:r>
              <a:rPr lang="en-US" sz="1900">
                <a:solidFill>
                  <a:schemeClr val="dk1"/>
                </a:solidFill>
                <a:latin typeface="Calibri"/>
                <a:ea typeface="Calibri"/>
                <a:cs typeface="Calibri"/>
                <a:sym typeface="Calibri"/>
              </a:rPr>
              <a:t>Nominated for 4 Golden Globe Awards</a:t>
            </a:r>
            <a:endParaRPr sz="1900">
              <a:solidFill>
                <a:schemeClr val="dk1"/>
              </a:solidFill>
              <a:latin typeface="Calibri"/>
              <a:ea typeface="Calibri"/>
              <a:cs typeface="Calibri"/>
              <a:sym typeface="Calibri"/>
            </a:endParaRPr>
          </a:p>
          <a:p>
            <a:pPr indent="-322580" lvl="1" marL="914400" rtl="0" algn="l">
              <a:lnSpc>
                <a:spcPct val="100000"/>
              </a:lnSpc>
              <a:spcBef>
                <a:spcPts val="0"/>
              </a:spcBef>
              <a:spcAft>
                <a:spcPts val="0"/>
              </a:spcAft>
              <a:buClr>
                <a:schemeClr val="dk1"/>
              </a:buClr>
              <a:buSzPct val="100000"/>
              <a:buFont typeface="Calibri"/>
              <a:buChar char="•"/>
            </a:pPr>
            <a:r>
              <a:rPr lang="en-US" sz="1900">
                <a:solidFill>
                  <a:schemeClr val="dk1"/>
                </a:solidFill>
                <a:latin typeface="Calibri"/>
                <a:ea typeface="Calibri"/>
                <a:cs typeface="Calibri"/>
                <a:sym typeface="Calibri"/>
              </a:rPr>
              <a:t>Won 1 Golden Globe Award</a:t>
            </a:r>
            <a:endParaRPr sz="1900">
              <a:solidFill>
                <a:schemeClr val="dk1"/>
              </a:solidFill>
              <a:latin typeface="Calibri"/>
              <a:ea typeface="Calibri"/>
              <a:cs typeface="Calibri"/>
              <a:sym typeface="Calibri"/>
            </a:endParaRPr>
          </a:p>
          <a:p>
            <a:pPr indent="-322580" lvl="1" marL="914400" rtl="0" algn="l">
              <a:lnSpc>
                <a:spcPct val="100000"/>
              </a:lnSpc>
              <a:spcBef>
                <a:spcPts val="0"/>
              </a:spcBef>
              <a:spcAft>
                <a:spcPts val="0"/>
              </a:spcAft>
              <a:buClr>
                <a:schemeClr val="dk1"/>
              </a:buClr>
              <a:buSzPct val="100000"/>
              <a:buFont typeface="Calibri"/>
              <a:buChar char="•"/>
            </a:pPr>
            <a:r>
              <a:rPr lang="en-US" sz="1900">
                <a:solidFill>
                  <a:schemeClr val="dk1"/>
                </a:solidFill>
                <a:latin typeface="Calibri"/>
                <a:ea typeface="Calibri"/>
                <a:cs typeface="Calibri"/>
                <a:sym typeface="Calibri"/>
              </a:rPr>
              <a:t>Nominated for 4 Screen Actors Guild Awards</a:t>
            </a:r>
            <a:endParaRPr sz="1900">
              <a:solidFill>
                <a:schemeClr val="dk1"/>
              </a:solidFill>
              <a:latin typeface="Calibri"/>
              <a:ea typeface="Calibri"/>
              <a:cs typeface="Calibri"/>
              <a:sym typeface="Calibri"/>
            </a:endParaRPr>
          </a:p>
          <a:p>
            <a:pPr indent="-322580" lvl="1" marL="914400" rtl="0" algn="l">
              <a:lnSpc>
                <a:spcPct val="100000"/>
              </a:lnSpc>
              <a:spcBef>
                <a:spcPts val="0"/>
              </a:spcBef>
              <a:spcAft>
                <a:spcPts val="0"/>
              </a:spcAft>
              <a:buClr>
                <a:schemeClr val="dk1"/>
              </a:buClr>
              <a:buSzPct val="100000"/>
              <a:buFont typeface="Calibri"/>
              <a:buChar char="•"/>
            </a:pPr>
            <a:r>
              <a:rPr lang="en-US" sz="1900">
                <a:solidFill>
                  <a:schemeClr val="dk1"/>
                </a:solidFill>
                <a:latin typeface="Calibri"/>
                <a:ea typeface="Calibri"/>
                <a:cs typeface="Calibri"/>
                <a:sym typeface="Calibri"/>
              </a:rPr>
              <a:t>Won 3 Screen Actors Guild Awards</a:t>
            </a:r>
            <a:endParaRPr sz="1900">
              <a:solidFill>
                <a:schemeClr val="dk1"/>
              </a:solidFill>
              <a:latin typeface="Calibri"/>
              <a:ea typeface="Calibri"/>
              <a:cs typeface="Calibri"/>
              <a:sym typeface="Calibri"/>
            </a:endParaRPr>
          </a:p>
        </p:txBody>
      </p:sp>
      <p:pic>
        <p:nvPicPr>
          <p:cNvPr id="83" name="Google Shape;83;p4"/>
          <p:cNvPicPr preferRelativeResize="0"/>
          <p:nvPr/>
        </p:nvPicPr>
        <p:blipFill rotWithShape="1">
          <a:blip r:embed="rId3">
            <a:alphaModFix/>
          </a:blip>
          <a:srcRect b="0" l="0" r="0" t="0"/>
          <a:stretch/>
        </p:blipFill>
        <p:spPr>
          <a:xfrm>
            <a:off x="5094200" y="1488650"/>
            <a:ext cx="3249300" cy="2166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5"/>
          <p:cNvSpPr txBox="1"/>
          <p:nvPr>
            <p:ph type="title"/>
          </p:nvPr>
        </p:nvSpPr>
        <p:spPr>
          <a:xfrm>
            <a:off x="701550" y="2250050"/>
            <a:ext cx="7740900" cy="841800"/>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Clr>
                <a:srgbClr val="FFFFFF"/>
              </a:buClr>
              <a:buSzPts val="5000"/>
              <a:buFont typeface="Calibri"/>
              <a:buNone/>
            </a:pPr>
            <a:r>
              <a:rPr lang="en-US"/>
              <a:t>Essential Questions</a:t>
            </a:r>
            <a:endParaRPr/>
          </a:p>
        </p:txBody>
      </p:sp>
      <p:sp>
        <p:nvSpPr>
          <p:cNvPr id="89" name="Google Shape;89;p5"/>
          <p:cNvSpPr txBox="1"/>
          <p:nvPr>
            <p:ph idx="2" type="title"/>
          </p:nvPr>
        </p:nvSpPr>
        <p:spPr>
          <a:xfrm>
            <a:off x="1038300" y="2806100"/>
            <a:ext cx="70674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2600"/>
              <a:buFont typeface="Arial"/>
              <a:buNone/>
            </a:pPr>
            <a:r>
              <a:rPr lang="en-US"/>
              <a:t>Why is it important to have a goal that is specific?</a:t>
            </a:r>
            <a:endParaRPr/>
          </a:p>
        </p:txBody>
      </p:sp>
    </p:spTree>
  </p:cSld>
  <p:clrMapOvr>
    <a:masterClrMapping/>
  </p:clrMapOvr>
  <mc:AlternateContent>
    <mc:Choice Requires="p14">
      <p:transition spd="slow" p14:dur="1600">
        <p14:gallery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6"/>
          <p:cNvSpPr txBox="1"/>
          <p:nvPr>
            <p:ph type="title"/>
          </p:nvPr>
        </p:nvSpPr>
        <p:spPr>
          <a:xfrm>
            <a:off x="701550" y="2050025"/>
            <a:ext cx="7740900" cy="841800"/>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SzPts val="5000"/>
              <a:buNone/>
            </a:pPr>
            <a:r>
              <a:rPr lang="en-US"/>
              <a:t>Learning Objectives</a:t>
            </a:r>
            <a:endParaRPr/>
          </a:p>
        </p:txBody>
      </p:sp>
      <p:sp>
        <p:nvSpPr>
          <p:cNvPr id="95" name="Google Shape;95;p6"/>
          <p:cNvSpPr txBox="1"/>
          <p:nvPr>
            <p:ph idx="2" type="title"/>
          </p:nvPr>
        </p:nvSpPr>
        <p:spPr>
          <a:xfrm>
            <a:off x="836550" y="3149000"/>
            <a:ext cx="7470900" cy="1442100"/>
          </a:xfrm>
          <a:prstGeom prst="rect">
            <a:avLst/>
          </a:prstGeom>
        </p:spPr>
        <p:txBody>
          <a:bodyPr anchorCtr="0" anchor="ctr" bIns="91425" lIns="91425" spcFirstLastPara="1" rIns="91425" wrap="square" tIns="91425">
            <a:noAutofit/>
          </a:bodyPr>
          <a:lstStyle/>
          <a:p>
            <a:pPr indent="0" lvl="0" marL="0" rtl="0" algn="l">
              <a:spcBef>
                <a:spcPts val="520"/>
              </a:spcBef>
              <a:spcAft>
                <a:spcPts val="0"/>
              </a:spcAft>
              <a:buClr>
                <a:schemeClr val="dk1"/>
              </a:buClr>
              <a:buSzPts val="2600"/>
              <a:buFont typeface="Arial"/>
              <a:buNone/>
            </a:pPr>
            <a:r>
              <a:rPr lang="en-US"/>
              <a:t>Students will be able to:</a:t>
            </a:r>
            <a:endParaRPr/>
          </a:p>
          <a:p>
            <a:pPr indent="-393700" lvl="0" marL="457200" rtl="0" algn="l">
              <a:spcBef>
                <a:spcPts val="520"/>
              </a:spcBef>
              <a:spcAft>
                <a:spcPts val="0"/>
              </a:spcAft>
              <a:buClr>
                <a:schemeClr val="dk1"/>
              </a:buClr>
              <a:buSzPts val="2600"/>
              <a:buFont typeface="Calibri"/>
              <a:buChar char="•"/>
            </a:pPr>
            <a:r>
              <a:rPr lang="en-US"/>
              <a:t>Identify an area of personal and academic growth</a:t>
            </a:r>
            <a:endParaRPr/>
          </a:p>
          <a:p>
            <a:pPr indent="-393700" lvl="0" marL="457200" rtl="0" algn="l">
              <a:spcBef>
                <a:spcPts val="0"/>
              </a:spcBef>
              <a:spcAft>
                <a:spcPts val="0"/>
              </a:spcAft>
              <a:buClr>
                <a:schemeClr val="dk1"/>
              </a:buClr>
              <a:buSzPts val="2600"/>
              <a:buFont typeface="Calibri"/>
              <a:buChar char="•"/>
            </a:pPr>
            <a:r>
              <a:rPr lang="en-US"/>
              <a:t>Write a SMART goal</a:t>
            </a:r>
            <a:endParaRPr/>
          </a:p>
          <a:p>
            <a:pPr indent="-393700" lvl="0" marL="457200" rtl="0" algn="l">
              <a:spcBef>
                <a:spcPts val="0"/>
              </a:spcBef>
              <a:spcAft>
                <a:spcPts val="0"/>
              </a:spcAft>
              <a:buClr>
                <a:schemeClr val="dk1"/>
              </a:buClr>
              <a:buSzPts val="2600"/>
              <a:buFont typeface="Calibri"/>
              <a:buChar char="•"/>
            </a:pPr>
            <a:r>
              <a:rPr lang="en-US"/>
              <a:t>Reflect on their daily progress</a:t>
            </a:r>
            <a:endParaRPr/>
          </a:p>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7"/>
          <p:cNvSpPr txBox="1"/>
          <p:nvPr>
            <p:ph type="title"/>
          </p:nvPr>
        </p:nvSpPr>
        <p:spPr>
          <a:xfrm>
            <a:off x="760050" y="445025"/>
            <a:ext cx="8072400" cy="572700"/>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SzPts val="3240"/>
              <a:buNone/>
            </a:pPr>
            <a:r>
              <a:rPr lang="en-US" sz="3640"/>
              <a:t>What is a SMART Goal?</a:t>
            </a:r>
            <a:endParaRPr sz="3640"/>
          </a:p>
        </p:txBody>
      </p:sp>
      <p:sp>
        <p:nvSpPr>
          <p:cNvPr id="101" name="Google Shape;101;p7"/>
          <p:cNvSpPr/>
          <p:nvPr/>
        </p:nvSpPr>
        <p:spPr>
          <a:xfrm>
            <a:off x="643800" y="1476875"/>
            <a:ext cx="7758300" cy="23748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2" name="Google Shape;102;p7"/>
          <p:cNvPicPr preferRelativeResize="0"/>
          <p:nvPr/>
        </p:nvPicPr>
        <p:blipFill rotWithShape="1">
          <a:blip r:embed="rId3">
            <a:alphaModFix/>
          </a:blip>
          <a:srcRect b="0" l="0" r="0" t="0"/>
          <a:stretch/>
        </p:blipFill>
        <p:spPr>
          <a:xfrm>
            <a:off x="801667" y="1476863"/>
            <a:ext cx="7543123" cy="2215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6" name="Shape 106"/>
        <p:cNvGrpSpPr/>
        <p:nvPr/>
      </p:nvGrpSpPr>
      <p:grpSpPr>
        <a:xfrm>
          <a:off x="0" y="0"/>
          <a:ext cx="0" cy="0"/>
          <a:chOff x="0" y="0"/>
          <a:chExt cx="0" cy="0"/>
        </a:xfrm>
      </p:grpSpPr>
      <p:sp>
        <p:nvSpPr>
          <p:cNvPr id="107" name="Google Shape;107;p8"/>
          <p:cNvSpPr txBox="1"/>
          <p:nvPr>
            <p:ph type="title"/>
          </p:nvPr>
        </p:nvSpPr>
        <p:spPr>
          <a:xfrm>
            <a:off x="457200" y="307247"/>
            <a:ext cx="8229600" cy="857400"/>
          </a:xfrm>
          <a:prstGeom prst="rect">
            <a:avLst/>
          </a:prstGeom>
          <a:noFill/>
          <a:ln>
            <a:noFill/>
          </a:ln>
        </p:spPr>
        <p:txBody>
          <a:bodyPr anchorCtr="0" anchor="b" bIns="0" lIns="0" spcFirstLastPara="1" rIns="0" wrap="square" tIns="45700">
            <a:normAutofit/>
          </a:bodyPr>
          <a:lstStyle/>
          <a:p>
            <a:pPr indent="0" lvl="0" marL="0" rtl="0" algn="l">
              <a:lnSpc>
                <a:spcPct val="100000"/>
              </a:lnSpc>
              <a:spcBef>
                <a:spcPts val="0"/>
              </a:spcBef>
              <a:spcAft>
                <a:spcPts val="0"/>
              </a:spcAft>
              <a:buSzPts val="3600"/>
              <a:buNone/>
            </a:pPr>
            <a:r>
              <a:t/>
            </a:r>
            <a:endParaRPr/>
          </a:p>
        </p:txBody>
      </p:sp>
      <p:pic>
        <p:nvPicPr>
          <p:cNvPr descr="I know things can seem a bit overwhelming when you’re out of school, there are no more grades, and all of a sudden people are talking about five-year plans when it feels like you don’t know what’s happening in five weeks. But we’ve got you. It's time to set goals for yourself!&#10;&#10;***&#10;&#10;Crash Course is on Patreon! You can support us directly by signing up at http://www.patreon.com/crashcourse&#10;&#10;Thanks to the following patrons for their generous monthly contributions that help keep Crash Course free for everyone forever:&#10;&#10;Eric Prestemon, Sam Buck, Mark Brouwer, Jonathan Zbikowski, Siobhan Sabino, Zach Van Stanley, Bob Doye, Jennifer Killen, Naman Goel, Nathan Catchings, Brandon Westmoreland, dorsey, Indika Siriwardena, Kenneth F Penttinen, Trevin Beattie, Erika &amp; Alexa Saur, Glenn Elliott, Justin Zingsheim, Jessica Wode, Tom Trval, Jason Saslow, Nathan Taylor, Brian Thomas Gossett, Khaled El Shalakany, SR Foxley, Sam Ferguson, Yasenia Cruz, Eric Koslow, Caleb Weeks, Tim Curwick, D.A. Noe, Shawn Arnold, Malcolm Callis, William McGraw, Andrei Krishkevich, Rachel Bright, Jirat, Ian Dundore&#10;--&#10;&#10;Want to find Crash Course elsewhere on the internet?&#10;Facebook - http://www.facebook.com/YouTubeCrashCourse&#10;Twitter - http://www.twitter.com/TheCrashCourse&#10;Tumblr - http://thecrashcourse.tumblr.com &#10;Support Crash Course on Patreon: http://patreon.com/crashcourse&#10;&#10;CC Kids: http://www.youtube.com/crashcoursekids" id="108" name="Google Shape;108;p8" title="How to Set and Achieve SMART Goals: Crash Course Business - Soft Skills #9">
            <a:hlinkClick r:id="rId3"/>
          </p:cNvPr>
          <p:cNvPicPr preferRelativeResize="0"/>
          <p:nvPr/>
        </p:nvPicPr>
        <p:blipFill rotWithShape="1">
          <a:blip r:embed="rId4">
            <a:alphaModFix/>
          </a:blip>
          <a:srcRect b="0" l="0" r="0" t="0"/>
          <a:stretch/>
        </p:blipFill>
        <p:spPr>
          <a:xfrm>
            <a:off x="0" y="-872511"/>
            <a:ext cx="9315175" cy="6986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000"/>
                                        <p:tgtEl>
                                          <p:spTgt spid="1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9"/>
          <p:cNvSpPr txBox="1"/>
          <p:nvPr>
            <p:ph idx="4294967295" type="body"/>
          </p:nvPr>
        </p:nvSpPr>
        <p:spPr>
          <a:xfrm>
            <a:off x="760050" y="1146950"/>
            <a:ext cx="5506500" cy="3434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520"/>
              </a:spcBef>
              <a:spcAft>
                <a:spcPts val="0"/>
              </a:spcAft>
              <a:buSzPts val="2811"/>
              <a:buNone/>
            </a:pPr>
            <a:r>
              <a:rPr b="1" lang="en-US" sz="2400">
                <a:solidFill>
                  <a:schemeClr val="dk1"/>
                </a:solidFill>
                <a:latin typeface="Calibri"/>
                <a:ea typeface="Calibri"/>
                <a:cs typeface="Calibri"/>
                <a:sym typeface="Calibri"/>
              </a:rPr>
              <a:t>What are some personal goals you might want to achieve?</a:t>
            </a:r>
            <a:endParaRPr b="1" sz="2400">
              <a:solidFill>
                <a:schemeClr val="dk1"/>
              </a:solidFill>
              <a:latin typeface="Calibri"/>
              <a:ea typeface="Calibri"/>
              <a:cs typeface="Calibri"/>
              <a:sym typeface="Calibri"/>
            </a:endParaRPr>
          </a:p>
          <a:p>
            <a:pPr indent="-419417" lvl="0" marL="457200" rtl="0" algn="l">
              <a:lnSpc>
                <a:spcPct val="115000"/>
              </a:lnSpc>
              <a:spcBef>
                <a:spcPts val="1000"/>
              </a:spcBef>
              <a:spcAft>
                <a:spcPts val="0"/>
              </a:spcAft>
              <a:buClr>
                <a:schemeClr val="dk1"/>
              </a:buClr>
              <a:buSzPts val="3200"/>
              <a:buChar char="•"/>
            </a:pPr>
            <a:r>
              <a:rPr lang="en-US" sz="2400">
                <a:solidFill>
                  <a:schemeClr val="dk1"/>
                </a:solidFill>
                <a:latin typeface="Calibri"/>
                <a:ea typeface="Calibri"/>
                <a:cs typeface="Calibri"/>
                <a:sym typeface="Calibri"/>
              </a:rPr>
              <a:t>Write as many goal ideas down as you can in </a:t>
            </a:r>
            <a:r>
              <a:rPr b="1" lang="en-US" sz="2400">
                <a:solidFill>
                  <a:schemeClr val="dk1"/>
                </a:solidFill>
                <a:latin typeface="Calibri"/>
                <a:ea typeface="Calibri"/>
                <a:cs typeface="Calibri"/>
                <a:sym typeface="Calibri"/>
              </a:rPr>
              <a:t>two minutes</a:t>
            </a:r>
            <a:endParaRPr b="1" sz="2400">
              <a:solidFill>
                <a:schemeClr val="dk1"/>
              </a:solidFill>
              <a:latin typeface="Calibri"/>
              <a:ea typeface="Calibri"/>
              <a:cs typeface="Calibri"/>
              <a:sym typeface="Calibri"/>
            </a:endParaRPr>
          </a:p>
          <a:p>
            <a:pPr indent="-419417" lvl="0" marL="457200" rtl="0" algn="l">
              <a:lnSpc>
                <a:spcPct val="115000"/>
              </a:lnSpc>
              <a:spcBef>
                <a:spcPts val="1000"/>
              </a:spcBef>
              <a:spcAft>
                <a:spcPts val="0"/>
              </a:spcAft>
              <a:buClr>
                <a:schemeClr val="dk1"/>
              </a:buClr>
              <a:buSzPts val="3200"/>
              <a:buFont typeface="Calibri"/>
              <a:buChar char="•"/>
            </a:pPr>
            <a:r>
              <a:rPr lang="en-US" sz="2400">
                <a:solidFill>
                  <a:schemeClr val="dk1"/>
                </a:solidFill>
                <a:latin typeface="Calibri"/>
                <a:ea typeface="Calibri"/>
                <a:cs typeface="Calibri"/>
                <a:sym typeface="Calibri"/>
              </a:rPr>
              <a:t>Don’t worry about making them SMART yet</a:t>
            </a:r>
            <a:endParaRPr sz="2400">
              <a:solidFill>
                <a:schemeClr val="dk1"/>
              </a:solidFill>
              <a:latin typeface="Calibri"/>
              <a:ea typeface="Calibri"/>
              <a:cs typeface="Calibri"/>
              <a:sym typeface="Calibri"/>
            </a:endParaRPr>
          </a:p>
          <a:p>
            <a:pPr indent="-419417" lvl="0" marL="457200" rtl="0" algn="l">
              <a:lnSpc>
                <a:spcPct val="115000"/>
              </a:lnSpc>
              <a:spcBef>
                <a:spcPts val="1000"/>
              </a:spcBef>
              <a:spcAft>
                <a:spcPts val="0"/>
              </a:spcAft>
              <a:buClr>
                <a:schemeClr val="dk1"/>
              </a:buClr>
              <a:buSzPts val="3200"/>
              <a:buFont typeface="Calibri"/>
              <a:buChar char="•"/>
            </a:pPr>
            <a:r>
              <a:rPr lang="en-US" sz="2400">
                <a:solidFill>
                  <a:schemeClr val="dk1"/>
                </a:solidFill>
                <a:latin typeface="Calibri"/>
                <a:ea typeface="Calibri"/>
                <a:cs typeface="Calibri"/>
                <a:sym typeface="Calibri"/>
              </a:rPr>
              <a:t>We will refine later</a:t>
            </a:r>
            <a:endParaRPr sz="2400">
              <a:solidFill>
                <a:schemeClr val="dk1"/>
              </a:solidFill>
              <a:latin typeface="Calibri"/>
              <a:ea typeface="Calibri"/>
              <a:cs typeface="Calibri"/>
              <a:sym typeface="Calibri"/>
            </a:endParaRPr>
          </a:p>
          <a:p>
            <a:pPr indent="0" lvl="0" marL="0" rtl="0" algn="l">
              <a:lnSpc>
                <a:spcPct val="115000"/>
              </a:lnSpc>
              <a:spcBef>
                <a:spcPts val="1000"/>
              </a:spcBef>
              <a:spcAft>
                <a:spcPts val="1000"/>
              </a:spcAft>
              <a:buSzPts val="2811"/>
              <a:buNone/>
            </a:pPr>
            <a:r>
              <a:t/>
            </a:r>
            <a:endParaRPr sz="2400">
              <a:solidFill>
                <a:schemeClr val="dk1"/>
              </a:solidFill>
              <a:latin typeface="Calibri"/>
              <a:ea typeface="Calibri"/>
              <a:cs typeface="Calibri"/>
              <a:sym typeface="Calibri"/>
            </a:endParaRPr>
          </a:p>
        </p:txBody>
      </p:sp>
      <p:pic>
        <p:nvPicPr>
          <p:cNvPr id="114" name="Google Shape;114;p9"/>
          <p:cNvPicPr preferRelativeResize="0"/>
          <p:nvPr/>
        </p:nvPicPr>
        <p:blipFill rotWithShape="1">
          <a:blip r:embed="rId3">
            <a:alphaModFix/>
          </a:blip>
          <a:srcRect b="0" l="0" r="0" t="0"/>
          <a:stretch/>
        </p:blipFill>
        <p:spPr>
          <a:xfrm>
            <a:off x="6462024" y="608149"/>
            <a:ext cx="2370435" cy="2373925"/>
          </a:xfrm>
          <a:prstGeom prst="rect">
            <a:avLst/>
          </a:prstGeom>
          <a:noFill/>
          <a:ln>
            <a:noFill/>
          </a:ln>
        </p:spPr>
      </p:pic>
      <p:sp>
        <p:nvSpPr>
          <p:cNvPr id="115" name="Google Shape;115;p9"/>
          <p:cNvSpPr txBox="1"/>
          <p:nvPr>
            <p:ph type="title"/>
          </p:nvPr>
        </p:nvSpPr>
        <p:spPr>
          <a:xfrm>
            <a:off x="760050" y="445025"/>
            <a:ext cx="8072400" cy="572700"/>
          </a:xfrm>
          <a:prstGeom prst="rect">
            <a:avLst/>
          </a:prstGeom>
          <a:noFill/>
          <a:ln>
            <a:noFill/>
          </a:ln>
        </p:spPr>
        <p:txBody>
          <a:bodyPr anchorCtr="0" anchor="b" bIns="0" lIns="0" spcFirstLastPara="1" rIns="0" wrap="square" tIns="45700">
            <a:noAutofit/>
          </a:bodyPr>
          <a:lstStyle/>
          <a:p>
            <a:pPr indent="0" lvl="0" marL="0" rtl="0" algn="l">
              <a:lnSpc>
                <a:spcPct val="100000"/>
              </a:lnSpc>
              <a:spcBef>
                <a:spcPts val="0"/>
              </a:spcBef>
              <a:spcAft>
                <a:spcPts val="0"/>
              </a:spcAft>
              <a:buSzPts val="3240"/>
              <a:buNone/>
            </a:pPr>
            <a:r>
              <a:rPr lang="en-US" sz="3640"/>
              <a:t>Personal Goals - Brainstorm</a:t>
            </a:r>
            <a:endParaRPr sz="3640"/>
          </a:p>
        </p:txBody>
      </p:sp>
      <p:sp>
        <p:nvSpPr>
          <p:cNvPr id="116" name="Google Shape;116;p9"/>
          <p:cNvSpPr txBox="1"/>
          <p:nvPr/>
        </p:nvSpPr>
        <p:spPr>
          <a:xfrm>
            <a:off x="7025490" y="1377040"/>
            <a:ext cx="1243500" cy="1231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200"/>
              <a:buFont typeface="Arial"/>
              <a:buNone/>
            </a:pPr>
            <a:r>
              <a:rPr b="1" i="0" lang="en-US" sz="3400" u="none" cap="none" strike="noStrike">
                <a:solidFill>
                  <a:schemeClr val="dk1"/>
                </a:solidFill>
                <a:latin typeface="Calibri"/>
                <a:ea typeface="Calibri"/>
                <a:cs typeface="Calibri"/>
                <a:sym typeface="Calibri"/>
              </a:rPr>
              <a:t>2</a:t>
            </a:r>
            <a:endParaRPr b="1" i="0" sz="3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4200"/>
              <a:buFont typeface="Arial"/>
              <a:buNone/>
            </a:pPr>
            <a:r>
              <a:rPr b="1" i="0" lang="en-US" sz="3400" u="none" cap="none" strike="noStrike">
                <a:solidFill>
                  <a:schemeClr val="dk1"/>
                </a:solidFill>
                <a:latin typeface="Calibri"/>
                <a:ea typeface="Calibri"/>
                <a:cs typeface="Calibri"/>
                <a:sym typeface="Calibri"/>
              </a:rPr>
              <a:t>mins</a:t>
            </a:r>
            <a:endParaRPr b="1" i="0" sz="34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