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18"/>
  </p:notesMasterIdLst>
  <p:sldIdLst>
    <p:sldId id="256" r:id="rId2"/>
    <p:sldId id="257" r:id="rId3"/>
    <p:sldId id="258" r:id="rId4"/>
    <p:sldId id="272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12FE3C-0DAE-4B79-BF84-7C7B3D7AA46A}" v="4" dt="2022-10-12T19:50:46.0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3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chrinata, Farid A." userId="2ef738f1-ee74-4f27-a45a-2ef27cd6eb40" providerId="ADAL" clId="{F412FE3C-0DAE-4B79-BF84-7C7B3D7AA46A}"/>
    <pc:docChg chg="undo custSel addSld delSld modSld">
      <pc:chgData name="Zuchrinata, Farid A." userId="2ef738f1-ee74-4f27-a45a-2ef27cd6eb40" providerId="ADAL" clId="{F412FE3C-0DAE-4B79-BF84-7C7B3D7AA46A}" dt="2022-10-12T19:51:27.916" v="1421" actId="1076"/>
      <pc:docMkLst>
        <pc:docMk/>
      </pc:docMkLst>
      <pc:sldChg chg="modNotesTx">
        <pc:chgData name="Zuchrinata, Farid A." userId="2ef738f1-ee74-4f27-a45a-2ef27cd6eb40" providerId="ADAL" clId="{F412FE3C-0DAE-4B79-BF84-7C7B3D7AA46A}" dt="2022-09-26T20:47:51.383" v="1357" actId="20577"/>
        <pc:sldMkLst>
          <pc:docMk/>
          <pc:sldMk cId="0" sldId="257"/>
        </pc:sldMkLst>
      </pc:sldChg>
      <pc:sldChg chg="modSp mod">
        <pc:chgData name="Zuchrinata, Farid A." userId="2ef738f1-ee74-4f27-a45a-2ef27cd6eb40" providerId="ADAL" clId="{F412FE3C-0DAE-4B79-BF84-7C7B3D7AA46A}" dt="2022-09-26T19:53:06.362" v="384" actId="5793"/>
        <pc:sldMkLst>
          <pc:docMk/>
          <pc:sldMk cId="0" sldId="258"/>
        </pc:sldMkLst>
        <pc:spChg chg="mod">
          <ac:chgData name="Zuchrinata, Farid A." userId="2ef738f1-ee74-4f27-a45a-2ef27cd6eb40" providerId="ADAL" clId="{F412FE3C-0DAE-4B79-BF84-7C7B3D7AA46A}" dt="2022-09-26T19:53:06.362" v="384" actId="5793"/>
          <ac:spMkLst>
            <pc:docMk/>
            <pc:sldMk cId="0" sldId="258"/>
            <ac:spMk id="84" creationId="{00000000-0000-0000-0000-000000000000}"/>
          </ac:spMkLst>
        </pc:spChg>
      </pc:sldChg>
      <pc:sldChg chg="modSp del mod">
        <pc:chgData name="Zuchrinata, Farid A." userId="2ef738f1-ee74-4f27-a45a-2ef27cd6eb40" providerId="ADAL" clId="{F412FE3C-0DAE-4B79-BF84-7C7B3D7AA46A}" dt="2022-09-26T20:57:32.778" v="1405" actId="47"/>
        <pc:sldMkLst>
          <pc:docMk/>
          <pc:sldMk cId="0" sldId="259"/>
        </pc:sldMkLst>
        <pc:spChg chg="mod">
          <ac:chgData name="Zuchrinata, Farid A." userId="2ef738f1-ee74-4f27-a45a-2ef27cd6eb40" providerId="ADAL" clId="{F412FE3C-0DAE-4B79-BF84-7C7B3D7AA46A}" dt="2022-09-26T20:56:37.129" v="1365" actId="403"/>
          <ac:spMkLst>
            <pc:docMk/>
            <pc:sldMk cId="0" sldId="259"/>
            <ac:spMk id="89" creationId="{00000000-0000-0000-0000-000000000000}"/>
          </ac:spMkLst>
        </pc:spChg>
      </pc:sldChg>
      <pc:sldChg chg="addSp modSp add del mod modNotesTx">
        <pc:chgData name="Zuchrinata, Farid A." userId="2ef738f1-ee74-4f27-a45a-2ef27cd6eb40" providerId="ADAL" clId="{F412FE3C-0DAE-4B79-BF84-7C7B3D7AA46A}" dt="2022-10-12T19:51:27.916" v="1421" actId="1076"/>
        <pc:sldMkLst>
          <pc:docMk/>
          <pc:sldMk cId="0" sldId="260"/>
        </pc:sldMkLst>
        <pc:spChg chg="mod">
          <ac:chgData name="Zuchrinata, Farid A." userId="2ef738f1-ee74-4f27-a45a-2ef27cd6eb40" providerId="ADAL" clId="{F412FE3C-0DAE-4B79-BF84-7C7B3D7AA46A}" dt="2022-09-26T19:59:32.724" v="439" actId="14100"/>
          <ac:spMkLst>
            <pc:docMk/>
            <pc:sldMk cId="0" sldId="260"/>
            <ac:spMk id="95" creationId="{00000000-0000-0000-0000-000000000000}"/>
          </ac:spMkLst>
        </pc:spChg>
        <pc:picChg chg="add mod">
          <ac:chgData name="Zuchrinata, Farid A." userId="2ef738f1-ee74-4f27-a45a-2ef27cd6eb40" providerId="ADAL" clId="{F412FE3C-0DAE-4B79-BF84-7C7B3D7AA46A}" dt="2022-10-12T19:51:27.916" v="1421" actId="1076"/>
          <ac:picMkLst>
            <pc:docMk/>
            <pc:sldMk cId="0" sldId="260"/>
            <ac:picMk id="3" creationId="{BF40A7BC-C0AC-AFF1-6AD3-9D018841CE0A}"/>
          </ac:picMkLst>
        </pc:picChg>
        <pc:picChg chg="mod">
          <ac:chgData name="Zuchrinata, Farid A." userId="2ef738f1-ee74-4f27-a45a-2ef27cd6eb40" providerId="ADAL" clId="{F412FE3C-0DAE-4B79-BF84-7C7B3D7AA46A}" dt="2022-10-12T19:51:22.618" v="1419" actId="1076"/>
          <ac:picMkLst>
            <pc:docMk/>
            <pc:sldMk cId="0" sldId="260"/>
            <ac:picMk id="97" creationId="{00000000-0000-0000-0000-000000000000}"/>
          </ac:picMkLst>
        </pc:picChg>
        <pc:picChg chg="mod">
          <ac:chgData name="Zuchrinata, Farid A." userId="2ef738f1-ee74-4f27-a45a-2ef27cd6eb40" providerId="ADAL" clId="{F412FE3C-0DAE-4B79-BF84-7C7B3D7AA46A}" dt="2022-09-26T19:56:49.349" v="436" actId="1076"/>
          <ac:picMkLst>
            <pc:docMk/>
            <pc:sldMk cId="0" sldId="260"/>
            <ac:picMk id="98" creationId="{00000000-0000-0000-0000-000000000000}"/>
          </ac:picMkLst>
        </pc:picChg>
      </pc:sldChg>
      <pc:sldChg chg="modSp mod modNotesTx">
        <pc:chgData name="Zuchrinata, Farid A." userId="2ef738f1-ee74-4f27-a45a-2ef27cd6eb40" providerId="ADAL" clId="{F412FE3C-0DAE-4B79-BF84-7C7B3D7AA46A}" dt="2022-09-26T20:46:59.881" v="1355" actId="20577"/>
        <pc:sldMkLst>
          <pc:docMk/>
          <pc:sldMk cId="0" sldId="261"/>
        </pc:sldMkLst>
        <pc:spChg chg="mod">
          <ac:chgData name="Zuchrinata, Farid A." userId="2ef738f1-ee74-4f27-a45a-2ef27cd6eb40" providerId="ADAL" clId="{F412FE3C-0DAE-4B79-BF84-7C7B3D7AA46A}" dt="2022-09-26T19:59:20.348" v="438" actId="12"/>
          <ac:spMkLst>
            <pc:docMk/>
            <pc:sldMk cId="0" sldId="261"/>
            <ac:spMk id="103" creationId="{00000000-0000-0000-0000-000000000000}"/>
          </ac:spMkLst>
        </pc:spChg>
        <pc:picChg chg="mod">
          <ac:chgData name="Zuchrinata, Farid A." userId="2ef738f1-ee74-4f27-a45a-2ef27cd6eb40" providerId="ADAL" clId="{F412FE3C-0DAE-4B79-BF84-7C7B3D7AA46A}" dt="2022-09-26T19:56:16.281" v="428" actId="1076"/>
          <ac:picMkLst>
            <pc:docMk/>
            <pc:sldMk cId="0" sldId="261"/>
            <ac:picMk id="105" creationId="{00000000-0000-0000-0000-000000000000}"/>
          </ac:picMkLst>
        </pc:picChg>
        <pc:picChg chg="mod">
          <ac:chgData name="Zuchrinata, Farid A." userId="2ef738f1-ee74-4f27-a45a-2ef27cd6eb40" providerId="ADAL" clId="{F412FE3C-0DAE-4B79-BF84-7C7B3D7AA46A}" dt="2022-09-26T19:56:42.713" v="435" actId="1076"/>
          <ac:picMkLst>
            <pc:docMk/>
            <pc:sldMk cId="0" sldId="261"/>
            <ac:picMk id="106" creationId="{00000000-0000-0000-0000-000000000000}"/>
          </ac:picMkLst>
        </pc:picChg>
      </pc:sldChg>
      <pc:sldChg chg="modSp mod">
        <pc:chgData name="Zuchrinata, Farid A." userId="2ef738f1-ee74-4f27-a45a-2ef27cd6eb40" providerId="ADAL" clId="{F412FE3C-0DAE-4B79-BF84-7C7B3D7AA46A}" dt="2022-09-26T20:02:27.922" v="536" actId="20577"/>
        <pc:sldMkLst>
          <pc:docMk/>
          <pc:sldMk cId="0" sldId="262"/>
        </pc:sldMkLst>
        <pc:spChg chg="mod">
          <ac:chgData name="Zuchrinata, Farid A." userId="2ef738f1-ee74-4f27-a45a-2ef27cd6eb40" providerId="ADAL" clId="{F412FE3C-0DAE-4B79-BF84-7C7B3D7AA46A}" dt="2022-09-26T20:02:27.922" v="536" actId="20577"/>
          <ac:spMkLst>
            <pc:docMk/>
            <pc:sldMk cId="0" sldId="262"/>
            <ac:spMk id="111" creationId="{00000000-0000-0000-0000-000000000000}"/>
          </ac:spMkLst>
        </pc:spChg>
      </pc:sldChg>
      <pc:sldChg chg="modSp mod">
        <pc:chgData name="Zuchrinata, Farid A." userId="2ef738f1-ee74-4f27-a45a-2ef27cd6eb40" providerId="ADAL" clId="{F412FE3C-0DAE-4B79-BF84-7C7B3D7AA46A}" dt="2022-09-26T20:03:31.726" v="545" actId="20577"/>
        <pc:sldMkLst>
          <pc:docMk/>
          <pc:sldMk cId="0" sldId="263"/>
        </pc:sldMkLst>
        <pc:spChg chg="mod">
          <ac:chgData name="Zuchrinata, Farid A." userId="2ef738f1-ee74-4f27-a45a-2ef27cd6eb40" providerId="ADAL" clId="{F412FE3C-0DAE-4B79-BF84-7C7B3D7AA46A}" dt="2022-09-26T20:03:31.726" v="545" actId="20577"/>
          <ac:spMkLst>
            <pc:docMk/>
            <pc:sldMk cId="0" sldId="263"/>
            <ac:spMk id="118" creationId="{00000000-0000-0000-0000-000000000000}"/>
          </ac:spMkLst>
        </pc:spChg>
      </pc:sldChg>
      <pc:sldChg chg="modNotesTx">
        <pc:chgData name="Zuchrinata, Farid A." userId="2ef738f1-ee74-4f27-a45a-2ef27cd6eb40" providerId="ADAL" clId="{F412FE3C-0DAE-4B79-BF84-7C7B3D7AA46A}" dt="2022-09-26T20:45:31.289" v="1313" actId="20577"/>
        <pc:sldMkLst>
          <pc:docMk/>
          <pc:sldMk cId="0" sldId="264"/>
        </pc:sldMkLst>
      </pc:sldChg>
      <pc:sldChg chg="modSp mod modNotesTx">
        <pc:chgData name="Zuchrinata, Farid A." userId="2ef738f1-ee74-4f27-a45a-2ef27cd6eb40" providerId="ADAL" clId="{F412FE3C-0DAE-4B79-BF84-7C7B3D7AA46A}" dt="2022-09-26T20:46:01.283" v="1340" actId="20577"/>
        <pc:sldMkLst>
          <pc:docMk/>
          <pc:sldMk cId="0" sldId="265"/>
        </pc:sldMkLst>
        <pc:spChg chg="mod">
          <ac:chgData name="Zuchrinata, Farid A." userId="2ef738f1-ee74-4f27-a45a-2ef27cd6eb40" providerId="ADAL" clId="{F412FE3C-0DAE-4B79-BF84-7C7B3D7AA46A}" dt="2022-09-26T20:03:56.568" v="551" actId="313"/>
          <ac:spMkLst>
            <pc:docMk/>
            <pc:sldMk cId="0" sldId="265"/>
            <ac:spMk id="130" creationId="{00000000-0000-0000-0000-000000000000}"/>
          </ac:spMkLst>
        </pc:spChg>
        <pc:spChg chg="mod">
          <ac:chgData name="Zuchrinata, Farid A." userId="2ef738f1-ee74-4f27-a45a-2ef27cd6eb40" providerId="ADAL" clId="{F412FE3C-0DAE-4B79-BF84-7C7B3D7AA46A}" dt="2022-09-26T20:06:19.243" v="594" actId="12"/>
          <ac:spMkLst>
            <pc:docMk/>
            <pc:sldMk cId="0" sldId="265"/>
            <ac:spMk id="131" creationId="{00000000-0000-0000-0000-000000000000}"/>
          </ac:spMkLst>
        </pc:spChg>
      </pc:sldChg>
      <pc:sldChg chg="modSp mod">
        <pc:chgData name="Zuchrinata, Farid A." userId="2ef738f1-ee74-4f27-a45a-2ef27cd6eb40" providerId="ADAL" clId="{F412FE3C-0DAE-4B79-BF84-7C7B3D7AA46A}" dt="2022-09-26T20:12:24.086" v="799" actId="20577"/>
        <pc:sldMkLst>
          <pc:docMk/>
          <pc:sldMk cId="0" sldId="266"/>
        </pc:sldMkLst>
        <pc:spChg chg="mod">
          <ac:chgData name="Zuchrinata, Farid A." userId="2ef738f1-ee74-4f27-a45a-2ef27cd6eb40" providerId="ADAL" clId="{F412FE3C-0DAE-4B79-BF84-7C7B3D7AA46A}" dt="2022-09-26T20:12:24.086" v="799" actId="20577"/>
          <ac:spMkLst>
            <pc:docMk/>
            <pc:sldMk cId="0" sldId="266"/>
            <ac:spMk id="136" creationId="{00000000-0000-0000-0000-000000000000}"/>
          </ac:spMkLst>
        </pc:spChg>
      </pc:sldChg>
      <pc:sldChg chg="modSp mod">
        <pc:chgData name="Zuchrinata, Farid A." userId="2ef738f1-ee74-4f27-a45a-2ef27cd6eb40" providerId="ADAL" clId="{F412FE3C-0DAE-4B79-BF84-7C7B3D7AA46A}" dt="2022-09-26T20:15:57.867" v="1058" actId="20577"/>
        <pc:sldMkLst>
          <pc:docMk/>
          <pc:sldMk cId="0" sldId="267"/>
        </pc:sldMkLst>
        <pc:spChg chg="mod">
          <ac:chgData name="Zuchrinata, Farid A." userId="2ef738f1-ee74-4f27-a45a-2ef27cd6eb40" providerId="ADAL" clId="{F412FE3C-0DAE-4B79-BF84-7C7B3D7AA46A}" dt="2022-09-26T20:15:57.867" v="1058" actId="20577"/>
          <ac:spMkLst>
            <pc:docMk/>
            <pc:sldMk cId="0" sldId="267"/>
            <ac:spMk id="143" creationId="{00000000-0000-0000-0000-000000000000}"/>
          </ac:spMkLst>
        </pc:spChg>
      </pc:sldChg>
      <pc:sldChg chg="modSp mod">
        <pc:chgData name="Zuchrinata, Farid A." userId="2ef738f1-ee74-4f27-a45a-2ef27cd6eb40" providerId="ADAL" clId="{F412FE3C-0DAE-4B79-BF84-7C7B3D7AA46A}" dt="2022-09-26T20:18:46.395" v="1207" actId="20577"/>
        <pc:sldMkLst>
          <pc:docMk/>
          <pc:sldMk cId="0" sldId="268"/>
        </pc:sldMkLst>
        <pc:spChg chg="mod">
          <ac:chgData name="Zuchrinata, Farid A." userId="2ef738f1-ee74-4f27-a45a-2ef27cd6eb40" providerId="ADAL" clId="{F412FE3C-0DAE-4B79-BF84-7C7B3D7AA46A}" dt="2022-09-26T20:18:46.395" v="1207" actId="20577"/>
          <ac:spMkLst>
            <pc:docMk/>
            <pc:sldMk cId="0" sldId="268"/>
            <ac:spMk id="150" creationId="{00000000-0000-0000-0000-000000000000}"/>
          </ac:spMkLst>
        </pc:spChg>
      </pc:sldChg>
      <pc:sldChg chg="modSp mod">
        <pc:chgData name="Zuchrinata, Farid A." userId="2ef738f1-ee74-4f27-a45a-2ef27cd6eb40" providerId="ADAL" clId="{F412FE3C-0DAE-4B79-BF84-7C7B3D7AA46A}" dt="2022-09-26T20:19:16.896" v="1263" actId="20577"/>
        <pc:sldMkLst>
          <pc:docMk/>
          <pc:sldMk cId="0" sldId="269"/>
        </pc:sldMkLst>
        <pc:spChg chg="mod">
          <ac:chgData name="Zuchrinata, Farid A." userId="2ef738f1-ee74-4f27-a45a-2ef27cd6eb40" providerId="ADAL" clId="{F412FE3C-0DAE-4B79-BF84-7C7B3D7AA46A}" dt="2022-09-26T20:19:16.896" v="1263" actId="20577"/>
          <ac:spMkLst>
            <pc:docMk/>
            <pc:sldMk cId="0" sldId="269"/>
            <ac:spMk id="156" creationId="{00000000-0000-0000-0000-000000000000}"/>
          </ac:spMkLst>
        </pc:spChg>
      </pc:sldChg>
      <pc:sldChg chg="modSp mod">
        <pc:chgData name="Zuchrinata, Farid A." userId="2ef738f1-ee74-4f27-a45a-2ef27cd6eb40" providerId="ADAL" clId="{F412FE3C-0DAE-4B79-BF84-7C7B3D7AA46A}" dt="2022-09-26T20:19:55.141" v="1264" actId="2710"/>
        <pc:sldMkLst>
          <pc:docMk/>
          <pc:sldMk cId="0" sldId="270"/>
        </pc:sldMkLst>
        <pc:spChg chg="mod">
          <ac:chgData name="Zuchrinata, Farid A." userId="2ef738f1-ee74-4f27-a45a-2ef27cd6eb40" providerId="ADAL" clId="{F412FE3C-0DAE-4B79-BF84-7C7B3D7AA46A}" dt="2022-09-26T20:19:55.141" v="1264" actId="2710"/>
          <ac:spMkLst>
            <pc:docMk/>
            <pc:sldMk cId="0" sldId="270"/>
            <ac:spMk id="163" creationId="{00000000-0000-0000-0000-000000000000}"/>
          </ac:spMkLst>
        </pc:spChg>
      </pc:sldChg>
      <pc:sldChg chg="modSp mod modNotesTx">
        <pc:chgData name="Zuchrinata, Farid A." userId="2ef738f1-ee74-4f27-a45a-2ef27cd6eb40" providerId="ADAL" clId="{F412FE3C-0DAE-4B79-BF84-7C7B3D7AA46A}" dt="2022-09-26T20:48:45.493" v="1358"/>
        <pc:sldMkLst>
          <pc:docMk/>
          <pc:sldMk cId="0" sldId="271"/>
        </pc:sldMkLst>
        <pc:spChg chg="mod">
          <ac:chgData name="Zuchrinata, Farid A." userId="2ef738f1-ee74-4f27-a45a-2ef27cd6eb40" providerId="ADAL" clId="{F412FE3C-0DAE-4B79-BF84-7C7B3D7AA46A}" dt="2022-09-26T20:20:51.198" v="1274" actId="1076"/>
          <ac:spMkLst>
            <pc:docMk/>
            <pc:sldMk cId="0" sldId="271"/>
            <ac:spMk id="169" creationId="{00000000-0000-0000-0000-000000000000}"/>
          </ac:spMkLst>
        </pc:spChg>
        <pc:spChg chg="mod">
          <ac:chgData name="Zuchrinata, Farid A." userId="2ef738f1-ee74-4f27-a45a-2ef27cd6eb40" providerId="ADAL" clId="{F412FE3C-0DAE-4B79-BF84-7C7B3D7AA46A}" dt="2022-09-26T20:20:41.782" v="1273" actId="20577"/>
          <ac:spMkLst>
            <pc:docMk/>
            <pc:sldMk cId="0" sldId="271"/>
            <ac:spMk id="170" creationId="{00000000-0000-0000-0000-000000000000}"/>
          </ac:spMkLst>
        </pc:spChg>
        <pc:spChg chg="mod">
          <ac:chgData name="Zuchrinata, Farid A." userId="2ef738f1-ee74-4f27-a45a-2ef27cd6eb40" providerId="ADAL" clId="{F412FE3C-0DAE-4B79-BF84-7C7B3D7AA46A}" dt="2022-09-26T20:20:55.229" v="1275" actId="1076"/>
          <ac:spMkLst>
            <pc:docMk/>
            <pc:sldMk cId="0" sldId="271"/>
            <ac:spMk id="171" creationId="{00000000-0000-0000-0000-000000000000}"/>
          </ac:spMkLst>
        </pc:spChg>
      </pc:sldChg>
      <pc:sldChg chg="modSp new mod">
        <pc:chgData name="Zuchrinata, Farid A." userId="2ef738f1-ee74-4f27-a45a-2ef27cd6eb40" providerId="ADAL" clId="{F412FE3C-0DAE-4B79-BF84-7C7B3D7AA46A}" dt="2022-09-26T20:57:22.062" v="1404" actId="20577"/>
        <pc:sldMkLst>
          <pc:docMk/>
          <pc:sldMk cId="2671309142" sldId="272"/>
        </pc:sldMkLst>
        <pc:spChg chg="mod">
          <ac:chgData name="Zuchrinata, Farid A." userId="2ef738f1-ee74-4f27-a45a-2ef27cd6eb40" providerId="ADAL" clId="{F412FE3C-0DAE-4B79-BF84-7C7B3D7AA46A}" dt="2022-09-26T20:56:50.873" v="1387" actId="20577"/>
          <ac:spMkLst>
            <pc:docMk/>
            <pc:sldMk cId="2671309142" sldId="272"/>
            <ac:spMk id="2" creationId="{09A6D8CD-682D-06A9-6752-AEE4F29FBAB5}"/>
          </ac:spMkLst>
        </pc:spChg>
        <pc:spChg chg="mod">
          <ac:chgData name="Zuchrinata, Farid A." userId="2ef738f1-ee74-4f27-a45a-2ef27cd6eb40" providerId="ADAL" clId="{F412FE3C-0DAE-4B79-BF84-7C7B3D7AA46A}" dt="2022-09-26T20:57:22.062" v="1404" actId="20577"/>
          <ac:spMkLst>
            <pc:docMk/>
            <pc:sldMk cId="2671309142" sldId="272"/>
            <ac:spMk id="3" creationId="{DD05D4E8-F834-A7A7-EE9D-0ACBEB1963A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T89OZ7TNwc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T89OZ7TNwc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bc.ca/kids/games/play/box-tower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T89OZ7TNwc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1" name="Google Shape;7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5200c9132b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5200c9132b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/>
              <a:t>K20 Center. (n.d.). </a:t>
            </a:r>
            <a:r>
              <a:rPr lang="en-US" sz="1200">
                <a:solidFill>
                  <a:srgbClr val="A61C00"/>
                </a:solidFill>
              </a:rPr>
              <a:t>Card Sort</a:t>
            </a:r>
            <a:r>
              <a:rPr lang="en-US" sz="1200"/>
              <a:t>. Strategies. </a:t>
            </a:r>
            <a:r>
              <a:rPr lang="en-US" sz="1200">
                <a:solidFill>
                  <a:srgbClr val="1155CC"/>
                </a:solidFill>
              </a:rPr>
              <a:t>https://learn.k20center.ou.edu/strategy/147</a:t>
            </a:r>
            <a:endParaRPr sz="1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5200c9132b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5200c9132b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/>
              <a:t>K20 Center. (n.d.). </a:t>
            </a:r>
            <a:r>
              <a:rPr lang="en-US" sz="1200">
                <a:solidFill>
                  <a:srgbClr val="A61C00"/>
                </a:solidFill>
              </a:rPr>
              <a:t>Fist to Five</a:t>
            </a:r>
            <a:r>
              <a:rPr lang="en-US" sz="1200"/>
              <a:t>. Strategies. </a:t>
            </a:r>
            <a:r>
              <a:rPr lang="en-US" sz="1200">
                <a:solidFill>
                  <a:srgbClr val="1155CC"/>
                </a:solidFill>
              </a:rPr>
              <a:t>https://learn.k20center.ou.edu/strategy/68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522415d883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522415d883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522415d883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522415d883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522415d883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522415d883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5060d8d4d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5060d8d4d6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  <a:tabLst/>
              <a:defRPr/>
            </a:pPr>
            <a:r>
              <a:rPr lang="en-US" b="0" i="0" dirty="0" err="1">
                <a:solidFill>
                  <a:srgbClr val="292929"/>
                </a:solidFill>
                <a:effectLst/>
                <a:latin typeface="Open Sans" panose="020B0604020202020204" pitchFamily="34" charset="0"/>
              </a:rPr>
              <a:t>eisenhowerme</a:t>
            </a:r>
            <a:r>
              <a:rPr lang="en-US" b="0" i="0" dirty="0">
                <a:solidFill>
                  <a:srgbClr val="292929"/>
                </a:solidFill>
                <a:effectLst/>
                <a:latin typeface="Open Sans" panose="020B0604020202020204" pitchFamily="34" charset="0"/>
              </a:rPr>
              <a:t>. (2012, September 2). </a:t>
            </a:r>
            <a:r>
              <a:rPr lang="en-US" b="0" i="1" dirty="0">
                <a:solidFill>
                  <a:srgbClr val="292929"/>
                </a:solidFill>
                <a:effectLst/>
                <a:latin typeface="Open Sans" panose="020B0604020202020204" pitchFamily="34" charset="0"/>
              </a:rPr>
              <a:t>The Eisenhower Matrix: How to manage your tasks with Eisenhower </a:t>
            </a:r>
            <a:r>
              <a:rPr lang="en-US" b="0" i="0" dirty="0">
                <a:solidFill>
                  <a:srgbClr val="292929"/>
                </a:solidFill>
                <a:effectLst/>
                <a:latin typeface="Open Sans" panose="020B0604020202020204" pitchFamily="34" charset="0"/>
              </a:rPr>
              <a:t>[Video]. YouTube. Retrieved September 8, 2022, from </a:t>
            </a:r>
            <a:r>
              <a:rPr lang="en-US" b="0" i="0" u="none" strike="noStrike" dirty="0">
                <a:effectLst/>
                <a:latin typeface="Open Sans" panose="020B0604020202020204" pitchFamily="34" charset="0"/>
                <a:hlinkClick r:id="rId3"/>
              </a:rPr>
              <a:t>https://www.youtube.com/watch?v=tT89OZ7TNwc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  <a:tabLst/>
              <a:defRPr/>
            </a:pPr>
            <a:r>
              <a:rPr lang="en-US" b="0" i="0" dirty="0" err="1">
                <a:solidFill>
                  <a:srgbClr val="292929"/>
                </a:solidFill>
                <a:effectLst/>
                <a:latin typeface="Open Sans" panose="020B0604020202020204" pitchFamily="34" charset="0"/>
              </a:rPr>
              <a:t>eisenhowerme</a:t>
            </a:r>
            <a:r>
              <a:rPr lang="en-US" b="0" i="0" dirty="0">
                <a:solidFill>
                  <a:srgbClr val="292929"/>
                </a:solidFill>
                <a:effectLst/>
                <a:latin typeface="Open Sans" panose="020B0604020202020204" pitchFamily="34" charset="0"/>
              </a:rPr>
              <a:t>. (2012, September 2). </a:t>
            </a:r>
            <a:r>
              <a:rPr lang="en-US" b="0" i="1" dirty="0">
                <a:solidFill>
                  <a:srgbClr val="292929"/>
                </a:solidFill>
                <a:effectLst/>
                <a:latin typeface="Open Sans" panose="020B0604020202020204" pitchFamily="34" charset="0"/>
              </a:rPr>
              <a:t>The Eisenhower Matrix: How to manage your tasks with Eisenhower </a:t>
            </a:r>
            <a:r>
              <a:rPr lang="en-US" b="0" i="0" dirty="0">
                <a:solidFill>
                  <a:srgbClr val="292929"/>
                </a:solidFill>
                <a:effectLst/>
                <a:latin typeface="Open Sans" panose="020B0604020202020204" pitchFamily="34" charset="0"/>
              </a:rPr>
              <a:t>[Video]. YouTube. Retrieved September 8, 2022, from </a:t>
            </a:r>
            <a:r>
              <a:rPr lang="en-US" b="0" i="0" u="none" strike="noStrike" dirty="0">
                <a:effectLst/>
                <a:latin typeface="Open Sans" panose="020B0604020202020204" pitchFamily="34" charset="0"/>
                <a:hlinkClick r:id="rId3"/>
              </a:rPr>
              <a:t>https://www.youtube.com/watch?v=tT89OZ7TNwc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1" name="Google Shape;8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4b17cc5ad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4b17cc5ad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K20 Center. (2021, September 21). </a:t>
            </a:r>
            <a:r>
              <a:rPr lang="en-US" i="1" dirty="0"/>
              <a:t>K20 Center 3 minute timer</a:t>
            </a:r>
            <a:r>
              <a:rPr lang="en-US" i="0" dirty="0"/>
              <a:t> [Video]</a:t>
            </a:r>
            <a:r>
              <a:rPr lang="en-US" dirty="0"/>
              <a:t>. YouTube. Retrieved September 2, 2022, from https://www.youtube.com/watch?v=iISP02KPau0 </a:t>
            </a:r>
            <a:br>
              <a:rPr lang="en-US" dirty="0"/>
            </a:br>
            <a:r>
              <a:rPr lang="en-US" dirty="0"/>
              <a:t>CBC Canada. (n.d.). Box Tower</a:t>
            </a:r>
            <a:r>
              <a:rPr lang="en-US" i="1" dirty="0"/>
              <a:t>.</a:t>
            </a:r>
            <a:r>
              <a:rPr lang="en-US" dirty="0"/>
              <a:t> CBC Kids. Retrieved September 8, 2022, from </a:t>
            </a:r>
            <a:r>
              <a:rPr lang="en-US" dirty="0">
                <a:hlinkClick r:id="rId3"/>
              </a:rPr>
              <a:t>https://www.cbc.ca/kids/games/play/box-tower</a:t>
            </a:r>
            <a:r>
              <a:rPr lang="en-US" dirty="0"/>
              <a:t> </a:t>
            </a:r>
          </a:p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5060d8d4d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5060d8d4d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dirty="0"/>
              <a:t>K20 Center. (2021, September 21). </a:t>
            </a:r>
            <a:r>
              <a:rPr lang="en-US" i="1" dirty="0"/>
              <a:t>K20 Center 2 minute timer </a:t>
            </a:r>
            <a:r>
              <a:rPr lang="en-US" i="0" dirty="0"/>
              <a:t>[Video]</a:t>
            </a:r>
            <a:r>
              <a:rPr lang="en-US" dirty="0"/>
              <a:t>. YouTube. Retrieved September 8, 2022, from https://www.youtube.com/watch?v=HcEEAnwOt2c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200" dirty="0"/>
              <a:t>K20 Center. (n.d.). </a:t>
            </a:r>
            <a:r>
              <a:rPr lang="en-US" sz="1200" dirty="0">
                <a:solidFill>
                  <a:srgbClr val="A61C00"/>
                </a:solidFill>
              </a:rPr>
              <a:t>Quick Write</a:t>
            </a:r>
            <a:r>
              <a:rPr lang="en-US" sz="1200" dirty="0"/>
              <a:t>. Strategies. </a:t>
            </a:r>
            <a:r>
              <a:rPr lang="en-US" sz="1200" dirty="0">
                <a:solidFill>
                  <a:srgbClr val="1155CC"/>
                </a:solidFill>
              </a:rPr>
              <a:t>https://learn.k20center.ou.edu/strategy/1127</a:t>
            </a:r>
            <a:endParaRPr sz="1200"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5060d8d4d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5060d8d4d6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53ec45c65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53ec45c65a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5060d8d4d6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5060d8d4d6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0" i="0" dirty="0" err="1">
                <a:solidFill>
                  <a:srgbClr val="292929"/>
                </a:solidFill>
                <a:effectLst/>
                <a:latin typeface="Open Sans" panose="020B0604020202020204" pitchFamily="34" charset="0"/>
              </a:rPr>
              <a:t>eisenhowerme</a:t>
            </a:r>
            <a:r>
              <a:rPr lang="en-US" b="0" i="0" dirty="0">
                <a:solidFill>
                  <a:srgbClr val="292929"/>
                </a:solidFill>
                <a:effectLst/>
                <a:latin typeface="Open Sans" panose="020B0604020202020204" pitchFamily="34" charset="0"/>
              </a:rPr>
              <a:t>. (2012, September 2). </a:t>
            </a:r>
            <a:r>
              <a:rPr lang="en-US" b="0" i="1" dirty="0">
                <a:solidFill>
                  <a:srgbClr val="292929"/>
                </a:solidFill>
                <a:effectLst/>
                <a:latin typeface="Open Sans" panose="020B0604020202020204" pitchFamily="34" charset="0"/>
              </a:rPr>
              <a:t>The Eisenhower Matrix: How to manage your tasks with Eisenhower </a:t>
            </a:r>
            <a:r>
              <a:rPr lang="en-US" b="0" i="0" dirty="0">
                <a:solidFill>
                  <a:srgbClr val="292929"/>
                </a:solidFill>
                <a:effectLst/>
                <a:latin typeface="Open Sans" panose="020B0604020202020204" pitchFamily="34" charset="0"/>
              </a:rPr>
              <a:t>[Video]. YouTube. Retrieved September 8, 2022, from </a:t>
            </a:r>
            <a:r>
              <a:rPr lang="en-US" b="0" i="0" u="none" strike="noStrike" dirty="0">
                <a:effectLst/>
                <a:latin typeface="Open Sans" panose="020B0604020202020204" pitchFamily="34" charset="0"/>
                <a:hlinkClick r:id="rId3"/>
              </a:rPr>
              <a:t>https://www.youtube.com/watch?v=tT89OZ7TNwc</a:t>
            </a: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5060d8d4d6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5060d8d4d6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To delegate in school means to share the responsibility for the work. No one person does all the work—it is a group effort, and each person takes responsibility of a different part of the task.</a:t>
            </a:r>
            <a:endParaRPr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84738" y="111512"/>
            <a:ext cx="397452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4" name="Google Shape;54;p11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1" cy="1575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7" name="Google Shape;57;p12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1" cy="1575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3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1" cy="1575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1" cy="1575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508396" y="457200"/>
            <a:ext cx="64473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508396" y="1620440"/>
            <a:ext cx="6447300" cy="29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•"/>
              <a:defRPr/>
            </a:lvl1pPr>
            <a:lvl2pPr marL="914400" lvl="1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⚫"/>
              <a:defRPr/>
            </a:lvl2pPr>
            <a:lvl3pPr marL="1371600" lvl="2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⚫"/>
              <a:defRPr/>
            </a:lvl3pPr>
            <a:lvl4pPr marL="1828800" lvl="3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⚫"/>
              <a:defRPr/>
            </a:lvl4pPr>
            <a:lvl5pPr marL="2286000" lvl="4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⚫"/>
              <a:defRPr/>
            </a:lvl5pPr>
            <a:lvl6pPr marL="2743200" lvl="5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⚫"/>
              <a:defRPr/>
            </a:lvl6pPr>
            <a:lvl7pPr marL="3200400" lvl="6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⚫"/>
              <a:defRPr/>
            </a:lvl7pPr>
            <a:lvl8pPr marL="3657600" lvl="7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•"/>
              <a:defRPr/>
            </a:lvl8pPr>
            <a:lvl9pPr marL="4114800" lvl="8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5404247" y="4531519"/>
            <a:ext cx="683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508397" y="4531519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442472" y="4531519"/>
            <a:ext cx="5133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" name="Google Shape;68;p15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1" cy="1575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rgbClr val="306797"/>
            </a:gs>
            <a:gs pos="8000">
              <a:srgbClr val="306797"/>
            </a:gs>
            <a:gs pos="48000">
              <a:srgbClr val="235079"/>
            </a:gs>
            <a:gs pos="90000">
              <a:srgbClr val="1C3C58"/>
            </a:gs>
            <a:gs pos="100000">
              <a:srgbClr val="1C3C58"/>
            </a:gs>
          </a:gsLst>
          <a:lin ang="16200000" scaled="0"/>
        </a:gra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3" name="Google Shape;13;p3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1" cy="1575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EAD67B"/>
            </a:gs>
            <a:gs pos="9000">
              <a:srgbClr val="EAD67B"/>
            </a:gs>
            <a:gs pos="52000">
              <a:srgbClr val="E6CE64"/>
            </a:gs>
            <a:gs pos="95000">
              <a:srgbClr val="CCAC20"/>
            </a:gs>
            <a:gs pos="100000">
              <a:srgbClr val="CCAC20"/>
            </a:gs>
          </a:gsLst>
          <a:lin ang="15960000" scaled="0"/>
        </a:gra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7" name="Google Shape;17;p4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1" cy="1575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1" name="Google Shape;21;p5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1" cy="1575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5" name="Google Shape;25;p6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  <p:pic>
        <p:nvPicPr>
          <p:cNvPr id="26" name="Google Shape;26;p6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1" cy="1575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2" name="Google Shape;32;p7" descr="A picture containing 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  <p:pic>
        <p:nvPicPr>
          <p:cNvPr id="33" name="Google Shape;33;p7" descr="A picture containing text, vector graphics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81206" y="3769111"/>
            <a:ext cx="1217131" cy="1575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8" name="Google Shape;38;p8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1" cy="1575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9" descr="A picture containing text, sign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12101" y="4099483"/>
            <a:ext cx="901143" cy="8730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0" name="Google Shape;50;p10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1" cy="1575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k20.ou.edu/play-box-tower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g"/><Relationship Id="rId5" Type="http://schemas.openxmlformats.org/officeDocument/2006/relationships/hyperlink" Target="http://www.youtube.com/watch?v=iISP02KPau0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cEEAnwOt2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T89OZ7TNwc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What is “delegate”?</a:t>
            </a:r>
            <a:endParaRPr dirty="0"/>
          </a:p>
        </p:txBody>
      </p:sp>
      <p:sp>
        <p:nvSpPr>
          <p:cNvPr id="131" name="Google Shape;131;p2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Definition: To give, pass on, or entrust something to someone else.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b="1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accent4"/>
                </a:solidFill>
              </a:rPr>
              <a:t>What does this mean in school?</a:t>
            </a:r>
            <a:endParaRPr b="1" dirty="0">
              <a:solidFill>
                <a:schemeClr val="accent4"/>
              </a:solidFill>
            </a:endParaRPr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Cut out all the task cards.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In your group, discuss and decide where each task best fits in the matrix according to its urgency and importance.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Prepare to share why you put each task on the chosen quadrant.</a:t>
            </a:r>
            <a:endParaRPr dirty="0"/>
          </a:p>
        </p:txBody>
      </p:sp>
      <p:sp>
        <p:nvSpPr>
          <p:cNvPr id="137" name="Google Shape;137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Eisenhower Matrix Card Sort</a:t>
            </a:r>
            <a:endParaRPr/>
          </a:p>
        </p:txBody>
      </p:sp>
      <p:pic>
        <p:nvPicPr>
          <p:cNvPr id="138" name="Google Shape;13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7100" y="307250"/>
            <a:ext cx="1535750" cy="1535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Pay attention to where other groups put different tasks on the matrix.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Hold up one to five fingers to show how much you agree with their task placements on the matrix.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b="1" dirty="0"/>
              <a:t>1 </a:t>
            </a:r>
            <a:r>
              <a:rPr lang="en-US" dirty="0"/>
              <a:t>=</a:t>
            </a:r>
            <a:r>
              <a:rPr lang="en-US" b="1" dirty="0"/>
              <a:t> </a:t>
            </a:r>
            <a:r>
              <a:rPr lang="en-US" dirty="0"/>
              <a:t>Strongly disagree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b="1" dirty="0"/>
              <a:t>2 </a:t>
            </a:r>
            <a:r>
              <a:rPr lang="en-US" dirty="0"/>
              <a:t>= Disagree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b="1" dirty="0"/>
              <a:t>3 </a:t>
            </a:r>
            <a:r>
              <a:rPr lang="en-US" dirty="0"/>
              <a:t>= Neither agree nor disagree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b="1" dirty="0"/>
              <a:t>4 </a:t>
            </a:r>
            <a:r>
              <a:rPr lang="en-US" dirty="0"/>
              <a:t>=</a:t>
            </a:r>
            <a:r>
              <a:rPr lang="en-US" b="1" dirty="0"/>
              <a:t> </a:t>
            </a:r>
            <a:r>
              <a:rPr lang="en-US" dirty="0"/>
              <a:t>Agree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b="1" dirty="0"/>
              <a:t>5</a:t>
            </a:r>
            <a:r>
              <a:rPr lang="en-US" dirty="0"/>
              <a:t> = Strongly agree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If you disagree, prepare to share why your group </a:t>
            </a:r>
            <a:br>
              <a:rPr lang="en-US" dirty="0"/>
            </a:br>
            <a:r>
              <a:rPr lang="en-US" dirty="0"/>
              <a:t>chose a different quadrant for the task.</a:t>
            </a:r>
            <a:endParaRPr dirty="0"/>
          </a:p>
        </p:txBody>
      </p:sp>
      <p:sp>
        <p:nvSpPr>
          <p:cNvPr id="144" name="Google Shape;144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Fist to Five</a:t>
            </a:r>
            <a:endParaRPr/>
          </a:p>
        </p:txBody>
      </p:sp>
      <p:pic>
        <p:nvPicPr>
          <p:cNvPr id="145" name="Google Shape;14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16950" y="135950"/>
            <a:ext cx="3771900" cy="102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Use your personal timeline to fill your Eisenhower Matrix.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Place each task in the quadrant that fits the task best.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Think about the following: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What tasks did you have in common with your peers?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What are ways you might be able to share the work with them?</a:t>
            </a:r>
            <a:endParaRPr dirty="0"/>
          </a:p>
        </p:txBody>
      </p:sp>
      <p:sp>
        <p:nvSpPr>
          <p:cNvPr id="151" name="Google Shape;151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What’s on Your Plate?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On the back sheet of your personal timeline, create a new timeline of your week(s).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Use your Eisenhower Matrix to help you reschedule your upcoming week(s).</a:t>
            </a:r>
            <a:endParaRPr dirty="0"/>
          </a:p>
        </p:txBody>
      </p:sp>
      <p:sp>
        <p:nvSpPr>
          <p:cNvPr id="157" name="Google Shape;157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Creating Balance</a:t>
            </a:r>
            <a:endParaRPr/>
          </a:p>
        </p:txBody>
      </p:sp>
      <p:pic>
        <p:nvPicPr>
          <p:cNvPr id="158" name="Google Shape;158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3853" y="1077700"/>
            <a:ext cx="665629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How did your timeline change?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Did any of your tasks become more manageable?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How can this help you in the future?</a:t>
            </a:r>
            <a:endParaRPr dirty="0"/>
          </a:p>
        </p:txBody>
      </p:sp>
      <p:sp>
        <p:nvSpPr>
          <p:cNvPr id="164" name="Google Shape;164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changed?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1"/>
          <p:cNvSpPr txBox="1">
            <a:spLocks noGrp="1"/>
          </p:cNvSpPr>
          <p:nvPr>
            <p:ph type="body" idx="1"/>
          </p:nvPr>
        </p:nvSpPr>
        <p:spPr>
          <a:xfrm>
            <a:off x="2574750" y="1794303"/>
            <a:ext cx="3994500" cy="23763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“What is important is seldom urgent and what is urgent is seldom important”</a:t>
            </a:r>
            <a:endParaRPr dirty="0"/>
          </a:p>
        </p:txBody>
      </p:sp>
      <p:sp>
        <p:nvSpPr>
          <p:cNvPr id="170" name="Google Shape;170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Reflect.</a:t>
            </a:r>
            <a:endParaRPr dirty="0"/>
          </a:p>
        </p:txBody>
      </p:sp>
      <p:sp>
        <p:nvSpPr>
          <p:cNvPr id="171" name="Google Shape;171;p31"/>
          <p:cNvSpPr txBox="1">
            <a:spLocks noGrp="1"/>
          </p:cNvSpPr>
          <p:nvPr>
            <p:ph type="body" idx="2"/>
          </p:nvPr>
        </p:nvSpPr>
        <p:spPr>
          <a:xfrm>
            <a:off x="3653549" y="3649203"/>
            <a:ext cx="3108000" cy="5214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-US" dirty="0"/>
              <a:t>Dwight Eisenhower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Is That Necessary?</a:t>
            </a:r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The Eisenhower Matrix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Questions</a:t>
            </a:r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dirty="0"/>
              <a:t>How can we make the best use of our time?</a:t>
            </a:r>
            <a:endParaRPr dirty="0"/>
          </a:p>
          <a:p>
            <a:pPr marL="0" lvl="0" indent="165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6D8CD-682D-06A9-6752-AEE4F29FB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5D4E8-F834-A7A7-EE9D-0ACBEB196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7"/>
            <a:ext cx="7772400" cy="2726383"/>
          </a:xfrm>
        </p:spPr>
        <p:txBody>
          <a:bodyPr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dirty="0"/>
              <a:t>Reflect on the tasks students need to complete </a:t>
            </a:r>
            <a:br>
              <a:rPr lang="en-US" dirty="0"/>
            </a:br>
            <a:r>
              <a:rPr lang="en-US" dirty="0"/>
              <a:t>in a week.</a:t>
            </a:r>
          </a:p>
          <a:p>
            <a:pPr marL="34290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Analyze if those tasks are necessary or time sensitive.</a:t>
            </a:r>
          </a:p>
          <a:p>
            <a:pPr marL="34290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400"/>
              <a:buChar char="•"/>
            </a:pPr>
            <a:r>
              <a:rPr lang="en-US" dirty="0"/>
              <a:t>Revise plans based on analysis.</a:t>
            </a:r>
          </a:p>
        </p:txBody>
      </p:sp>
    </p:spTree>
    <p:extLst>
      <p:ext uri="{BB962C8B-B14F-4D97-AF65-F5344CB8AC3E}">
        <p14:creationId xmlns:p14="http://schemas.microsoft.com/office/powerpoint/2010/main" val="267130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body" idx="1"/>
          </p:nvPr>
        </p:nvSpPr>
        <p:spPr>
          <a:xfrm>
            <a:off x="457199" y="1309338"/>
            <a:ext cx="8131825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Scan the QR code on the right</a:t>
            </a:r>
            <a:br>
              <a:rPr lang="en-US" dirty="0"/>
            </a:br>
            <a:r>
              <a:rPr lang="en-US" dirty="0"/>
              <a:t>or go to </a:t>
            </a:r>
            <a:r>
              <a:rPr lang="en-US" u="sng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http://k20.ou.edu/play-box-tower</a:t>
            </a:r>
            <a:endParaRPr lang="en-US" u="sng" dirty="0">
              <a:solidFill>
                <a:srgbClr val="0000FF"/>
              </a:solidFill>
            </a:endParaRPr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Try to build the tallest tower you can!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Keep your best score to share at the end.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You have 3 minutes!</a:t>
            </a:r>
            <a:endParaRPr dirty="0"/>
          </a:p>
        </p:txBody>
      </p:sp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Build a Tower</a:t>
            </a:r>
            <a:endParaRPr dirty="0"/>
          </a:p>
        </p:txBody>
      </p:sp>
      <p:pic>
        <p:nvPicPr>
          <p:cNvPr id="97" name="Google Shape;97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09912" y="637109"/>
            <a:ext cx="1676888" cy="2838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20" title="K20 Center 3 minute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088253" y="3199948"/>
            <a:ext cx="2181740" cy="1636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F40A7BC-C0AC-AFF1-6AD3-9D018841CE0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38165" y="1091155"/>
            <a:ext cx="1620381" cy="162038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457199" y="1309350"/>
            <a:ext cx="6616127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US" dirty="0"/>
              <a:t>Think about all the tasks you need to manage over the next week.</a:t>
            </a:r>
            <a:endParaRPr dirty="0"/>
          </a:p>
          <a:p>
            <a:pPr>
              <a:spcBef>
                <a:spcPts val="0"/>
              </a:spcBef>
            </a:pPr>
            <a:r>
              <a:rPr lang="en-US" dirty="0"/>
              <a:t>Make a list of all the big and small tasks you know need complete or attend during the week.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sz="2000" dirty="0"/>
          </a:p>
        </p:txBody>
      </p:sp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Quick Write</a:t>
            </a:r>
            <a:endParaRPr/>
          </a:p>
        </p:txBody>
      </p:sp>
      <p:pic>
        <p:nvPicPr>
          <p:cNvPr id="105" name="Google Shape;105;p21" title="K20 Center 2 minute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23876" y="3255403"/>
            <a:ext cx="2176975" cy="1632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30127" y="1096085"/>
            <a:ext cx="1305950" cy="21593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Using your list of tasks, create a personal timeline that shows when your tasks take place or need to be completed.</a:t>
            </a:r>
            <a:endParaRPr dirty="0"/>
          </a:p>
          <a:p>
            <a:pPr marL="45720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" name="Google Shape;112;p2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Personal Timeline</a:t>
            </a:r>
            <a:endParaRPr/>
          </a:p>
        </p:txBody>
      </p:sp>
      <p:pic>
        <p:nvPicPr>
          <p:cNvPr id="113" name="Google Shape;11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8053" y="994800"/>
            <a:ext cx="665629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Answer the following questions with your group:</a:t>
            </a: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Do we have any tasks in common?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What on your timeline is a big task?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What on your timeline is a small task?</a:t>
            </a:r>
            <a:endParaRPr dirty="0"/>
          </a:p>
        </p:txBody>
      </p:sp>
      <p:sp>
        <p:nvSpPr>
          <p:cNvPr id="119" name="Google Shape;119;p2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Timeline Topics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Eisenhower Matrix</a:t>
            </a:r>
            <a:endParaRPr/>
          </a:p>
        </p:txBody>
      </p:sp>
      <p:pic>
        <p:nvPicPr>
          <p:cNvPr id="125" name="Google Shape;125;p24" descr="A quick and easy introduction to the Eisenhower urgency-importance matrix, helping time management enthusiasts to prioritize their tasks for reduced stress and increased productivity.&#10;&#10;Our website: www.eisenhower.me&#10;Video voice-over: www.alexanderperkins.co.uk" title="The Eisenhower matrix: How to manage your tasks with EISENHOW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95700" y="1282872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849</Words>
  <Application>Microsoft Office PowerPoint</Application>
  <PresentationFormat>On-screen Show (16:9)</PresentationFormat>
  <Paragraphs>66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Noto Sans Symbols</vt:lpstr>
      <vt:lpstr>Open Sans</vt:lpstr>
      <vt:lpstr>Trebuchet MS</vt:lpstr>
      <vt:lpstr>LEARN theme</vt:lpstr>
      <vt:lpstr>PowerPoint Presentation</vt:lpstr>
      <vt:lpstr>Is That Necessary?</vt:lpstr>
      <vt:lpstr>Essential Questions</vt:lpstr>
      <vt:lpstr>Learning Objectives</vt:lpstr>
      <vt:lpstr>Build a Tower</vt:lpstr>
      <vt:lpstr>Quick Write</vt:lpstr>
      <vt:lpstr>Personal Timeline</vt:lpstr>
      <vt:lpstr>Timeline Topics</vt:lpstr>
      <vt:lpstr>Eisenhower Matrix</vt:lpstr>
      <vt:lpstr>What is “delegate”?</vt:lpstr>
      <vt:lpstr>Eisenhower Matrix Card Sort</vt:lpstr>
      <vt:lpstr>Fist to Five</vt:lpstr>
      <vt:lpstr>What’s on Your Plate?</vt:lpstr>
      <vt:lpstr>Creating Balance</vt:lpstr>
      <vt:lpstr>What changed?</vt:lpstr>
      <vt:lpstr>Reflect.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K20 Center</dc:creator>
  <cp:lastModifiedBy>Zuchrinata, Farid A.</cp:lastModifiedBy>
  <cp:revision>1</cp:revision>
  <dcterms:modified xsi:type="dcterms:W3CDTF">2022-10-12T19:51:31Z</dcterms:modified>
</cp:coreProperties>
</file>