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9E988-F207-4081-B27E-84A92DAA4410}" v="6" dt="2022-10-14T20:39:24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chrinata, Farid A." userId="2ef738f1-ee74-4f27-a45a-2ef27cd6eb40" providerId="ADAL" clId="{0C39E988-F207-4081-B27E-84A92DAA4410}"/>
    <pc:docChg chg="undo redo custSel addSld delSld modSld">
      <pc:chgData name="Zuchrinata, Farid A." userId="2ef738f1-ee74-4f27-a45a-2ef27cd6eb40" providerId="ADAL" clId="{0C39E988-F207-4081-B27E-84A92DAA4410}" dt="2022-10-21T22:11:28.925" v="678" actId="20577"/>
      <pc:docMkLst>
        <pc:docMk/>
      </pc:docMkLst>
      <pc:sldChg chg="modSp mod">
        <pc:chgData name="Zuchrinata, Farid A." userId="2ef738f1-ee74-4f27-a45a-2ef27cd6eb40" providerId="ADAL" clId="{0C39E988-F207-4081-B27E-84A92DAA4410}" dt="2022-10-12T21:33:23.172" v="126" actId="20577"/>
        <pc:sldMkLst>
          <pc:docMk/>
          <pc:sldMk cId="0" sldId="258"/>
        </pc:sldMkLst>
        <pc:spChg chg="mod">
          <ac:chgData name="Zuchrinata, Farid A." userId="2ef738f1-ee74-4f27-a45a-2ef27cd6eb40" providerId="ADAL" clId="{0C39E988-F207-4081-B27E-84A92DAA4410}" dt="2022-10-12T21:33:23.172" v="126" actId="20577"/>
          <ac:spMkLst>
            <pc:docMk/>
            <pc:sldMk cId="0" sldId="258"/>
            <ac:spMk id="83" creationId="{00000000-0000-0000-0000-000000000000}"/>
          </ac:spMkLst>
        </pc:spChg>
      </pc:sldChg>
      <pc:sldChg chg="modNotesTx">
        <pc:chgData name="Zuchrinata, Farid A." userId="2ef738f1-ee74-4f27-a45a-2ef27cd6eb40" providerId="ADAL" clId="{0C39E988-F207-4081-B27E-84A92DAA4410}" dt="2022-10-21T22:11:28.925" v="678" actId="20577"/>
        <pc:sldMkLst>
          <pc:docMk/>
          <pc:sldMk cId="0" sldId="259"/>
        </pc:sldMkLst>
      </pc:sldChg>
      <pc:sldChg chg="modSp del mod">
        <pc:chgData name="Zuchrinata, Farid A." userId="2ef738f1-ee74-4f27-a45a-2ef27cd6eb40" providerId="ADAL" clId="{0C39E988-F207-4081-B27E-84A92DAA4410}" dt="2022-10-14T20:39:42.778" v="636" actId="47"/>
        <pc:sldMkLst>
          <pc:docMk/>
          <pc:sldMk cId="0" sldId="261"/>
        </pc:sldMkLst>
        <pc:spChg chg="mod">
          <ac:chgData name="Zuchrinata, Farid A." userId="2ef738f1-ee74-4f27-a45a-2ef27cd6eb40" providerId="ADAL" clId="{0C39E988-F207-4081-B27E-84A92DAA4410}" dt="2022-10-12T21:31:54.970" v="70" actId="20577"/>
          <ac:spMkLst>
            <pc:docMk/>
            <pc:sldMk cId="0" sldId="261"/>
            <ac:spMk id="104" creationId="{00000000-0000-0000-0000-000000000000}"/>
          </ac:spMkLst>
        </pc:spChg>
      </pc:sldChg>
      <pc:sldChg chg="addSp delSp modSp mod modNotesTx">
        <pc:chgData name="Zuchrinata, Farid A." userId="2ef738f1-ee74-4f27-a45a-2ef27cd6eb40" providerId="ADAL" clId="{0C39E988-F207-4081-B27E-84A92DAA4410}" dt="2022-10-12T21:50:53.303" v="609" actId="114"/>
        <pc:sldMkLst>
          <pc:docMk/>
          <pc:sldMk cId="0" sldId="262"/>
        </pc:sldMkLst>
        <pc:spChg chg="add del mod">
          <ac:chgData name="Zuchrinata, Farid A." userId="2ef738f1-ee74-4f27-a45a-2ef27cd6eb40" providerId="ADAL" clId="{0C39E988-F207-4081-B27E-84A92DAA4410}" dt="2022-10-12T21:34:39.369" v="130" actId="21"/>
          <ac:spMkLst>
            <pc:docMk/>
            <pc:sldMk cId="0" sldId="262"/>
            <ac:spMk id="3" creationId="{C957DF96-1D6F-9A13-B804-977F494C1DC0}"/>
          </ac:spMkLst>
        </pc:spChg>
        <pc:spChg chg="add del mod">
          <ac:chgData name="Zuchrinata, Farid A." userId="2ef738f1-ee74-4f27-a45a-2ef27cd6eb40" providerId="ADAL" clId="{0C39E988-F207-4081-B27E-84A92DAA4410}" dt="2022-10-12T21:35:13.937" v="138" actId="20577"/>
          <ac:spMkLst>
            <pc:docMk/>
            <pc:sldMk cId="0" sldId="262"/>
            <ac:spMk id="110" creationId="{00000000-0000-0000-0000-000000000000}"/>
          </ac:spMkLst>
        </pc:spChg>
        <pc:picChg chg="mod">
          <ac:chgData name="Zuchrinata, Farid A." userId="2ef738f1-ee74-4f27-a45a-2ef27cd6eb40" providerId="ADAL" clId="{0C39E988-F207-4081-B27E-84A92DAA4410}" dt="2022-10-12T21:34:36.303" v="127" actId="1076"/>
          <ac:picMkLst>
            <pc:docMk/>
            <pc:sldMk cId="0" sldId="262"/>
            <ac:picMk id="111" creationId="{00000000-0000-0000-0000-000000000000}"/>
          </ac:picMkLst>
        </pc:picChg>
      </pc:sldChg>
      <pc:sldChg chg="modSp mod modNotesTx">
        <pc:chgData name="Zuchrinata, Farid A." userId="2ef738f1-ee74-4f27-a45a-2ef27cd6eb40" providerId="ADAL" clId="{0C39E988-F207-4081-B27E-84A92DAA4410}" dt="2022-10-12T21:53:11.692" v="613"/>
        <pc:sldMkLst>
          <pc:docMk/>
          <pc:sldMk cId="0" sldId="263"/>
        </pc:sldMkLst>
        <pc:spChg chg="mod">
          <ac:chgData name="Zuchrinata, Farid A." userId="2ef738f1-ee74-4f27-a45a-2ef27cd6eb40" providerId="ADAL" clId="{0C39E988-F207-4081-B27E-84A92DAA4410}" dt="2022-10-12T21:35:51.916" v="146" actId="20577"/>
          <ac:spMkLst>
            <pc:docMk/>
            <pc:sldMk cId="0" sldId="263"/>
            <ac:spMk id="117" creationId="{00000000-0000-0000-0000-000000000000}"/>
          </ac:spMkLst>
        </pc:spChg>
        <pc:picChg chg="mod">
          <ac:chgData name="Zuchrinata, Farid A." userId="2ef738f1-ee74-4f27-a45a-2ef27cd6eb40" providerId="ADAL" clId="{0C39E988-F207-4081-B27E-84A92DAA4410}" dt="2022-10-12T21:35:04.033" v="133" actId="1076"/>
          <ac:picMkLst>
            <pc:docMk/>
            <pc:sldMk cId="0" sldId="263"/>
            <ac:picMk id="120" creationId="{00000000-0000-0000-0000-000000000000}"/>
          </ac:picMkLst>
        </pc:picChg>
      </pc:sldChg>
      <pc:sldChg chg="modSp mod modNotesTx">
        <pc:chgData name="Zuchrinata, Farid A." userId="2ef738f1-ee74-4f27-a45a-2ef27cd6eb40" providerId="ADAL" clId="{0C39E988-F207-4081-B27E-84A92DAA4410}" dt="2022-10-21T22:11:12.758" v="670" actId="20577"/>
        <pc:sldMkLst>
          <pc:docMk/>
          <pc:sldMk cId="0" sldId="264"/>
        </pc:sldMkLst>
        <pc:spChg chg="mod">
          <ac:chgData name="Zuchrinata, Farid A." userId="2ef738f1-ee74-4f27-a45a-2ef27cd6eb40" providerId="ADAL" clId="{0C39E988-F207-4081-B27E-84A92DAA4410}" dt="2022-10-12T21:37:25.324" v="249" actId="20577"/>
          <ac:spMkLst>
            <pc:docMk/>
            <pc:sldMk cId="0" sldId="264"/>
            <ac:spMk id="125" creationId="{00000000-0000-0000-0000-000000000000}"/>
          </ac:spMkLst>
        </pc:spChg>
        <pc:picChg chg="mod">
          <ac:chgData name="Zuchrinata, Farid A." userId="2ef738f1-ee74-4f27-a45a-2ef27cd6eb40" providerId="ADAL" clId="{0C39E988-F207-4081-B27E-84A92DAA4410}" dt="2022-10-12T21:37:35.566" v="254" actId="1076"/>
          <ac:picMkLst>
            <pc:docMk/>
            <pc:sldMk cId="0" sldId="264"/>
            <ac:picMk id="127" creationId="{00000000-0000-0000-0000-000000000000}"/>
          </ac:picMkLst>
        </pc:picChg>
      </pc:sldChg>
      <pc:sldChg chg="modSp mod">
        <pc:chgData name="Zuchrinata, Farid A." userId="2ef738f1-ee74-4f27-a45a-2ef27cd6eb40" providerId="ADAL" clId="{0C39E988-F207-4081-B27E-84A92DAA4410}" dt="2022-10-12T21:38:19.796" v="265" actId="20577"/>
        <pc:sldMkLst>
          <pc:docMk/>
          <pc:sldMk cId="0" sldId="265"/>
        </pc:sldMkLst>
        <pc:spChg chg="mod">
          <ac:chgData name="Zuchrinata, Farid A." userId="2ef738f1-ee74-4f27-a45a-2ef27cd6eb40" providerId="ADAL" clId="{0C39E988-F207-4081-B27E-84A92DAA4410}" dt="2022-10-12T21:38:19.796" v="265" actId="20577"/>
          <ac:spMkLst>
            <pc:docMk/>
            <pc:sldMk cId="0" sldId="265"/>
            <ac:spMk id="132" creationId="{00000000-0000-0000-0000-000000000000}"/>
          </ac:spMkLst>
        </pc:spChg>
        <pc:picChg chg="mod">
          <ac:chgData name="Zuchrinata, Farid A." userId="2ef738f1-ee74-4f27-a45a-2ef27cd6eb40" providerId="ADAL" clId="{0C39E988-F207-4081-B27E-84A92DAA4410}" dt="2022-10-12T21:38:17.161" v="263" actId="1076"/>
          <ac:picMkLst>
            <pc:docMk/>
            <pc:sldMk cId="0" sldId="265"/>
            <ac:picMk id="134" creationId="{00000000-0000-0000-0000-000000000000}"/>
          </ac:picMkLst>
        </pc:picChg>
      </pc:sldChg>
      <pc:sldChg chg="modSp mod">
        <pc:chgData name="Zuchrinata, Farid A." userId="2ef738f1-ee74-4f27-a45a-2ef27cd6eb40" providerId="ADAL" clId="{0C39E988-F207-4081-B27E-84A92DAA4410}" dt="2022-10-12T21:41:18.732" v="346" actId="20577"/>
        <pc:sldMkLst>
          <pc:docMk/>
          <pc:sldMk cId="0" sldId="266"/>
        </pc:sldMkLst>
        <pc:spChg chg="mod">
          <ac:chgData name="Zuchrinata, Farid A." userId="2ef738f1-ee74-4f27-a45a-2ef27cd6eb40" providerId="ADAL" clId="{0C39E988-F207-4081-B27E-84A92DAA4410}" dt="2022-10-12T21:41:18.732" v="346" actId="20577"/>
          <ac:spMkLst>
            <pc:docMk/>
            <pc:sldMk cId="0" sldId="266"/>
            <ac:spMk id="139" creationId="{00000000-0000-0000-0000-000000000000}"/>
          </ac:spMkLst>
        </pc:spChg>
      </pc:sldChg>
      <pc:sldChg chg="modNotesTx">
        <pc:chgData name="Zuchrinata, Farid A." userId="2ef738f1-ee74-4f27-a45a-2ef27cd6eb40" providerId="ADAL" clId="{0C39E988-F207-4081-B27E-84A92DAA4410}" dt="2022-10-21T22:10:45.637" v="642" actId="20577"/>
        <pc:sldMkLst>
          <pc:docMk/>
          <pc:sldMk cId="0" sldId="267"/>
        </pc:sldMkLst>
      </pc:sldChg>
      <pc:sldChg chg="modSp mod">
        <pc:chgData name="Zuchrinata, Farid A." userId="2ef738f1-ee74-4f27-a45a-2ef27cd6eb40" providerId="ADAL" clId="{0C39E988-F207-4081-B27E-84A92DAA4410}" dt="2022-10-12T21:43:25.728" v="401" actId="20577"/>
        <pc:sldMkLst>
          <pc:docMk/>
          <pc:sldMk cId="0" sldId="268"/>
        </pc:sldMkLst>
        <pc:spChg chg="mod">
          <ac:chgData name="Zuchrinata, Farid A." userId="2ef738f1-ee74-4f27-a45a-2ef27cd6eb40" providerId="ADAL" clId="{0C39E988-F207-4081-B27E-84A92DAA4410}" dt="2022-10-12T21:43:25.728" v="401" actId="20577"/>
          <ac:spMkLst>
            <pc:docMk/>
            <pc:sldMk cId="0" sldId="268"/>
            <ac:spMk id="154" creationId="{00000000-0000-0000-0000-000000000000}"/>
          </ac:spMkLst>
        </pc:spChg>
      </pc:sldChg>
      <pc:sldChg chg="modSp mod">
        <pc:chgData name="Zuchrinata, Farid A." userId="2ef738f1-ee74-4f27-a45a-2ef27cd6eb40" providerId="ADAL" clId="{0C39E988-F207-4081-B27E-84A92DAA4410}" dt="2022-10-12T21:45:36.939" v="451" actId="20577"/>
        <pc:sldMkLst>
          <pc:docMk/>
          <pc:sldMk cId="0" sldId="270"/>
        </pc:sldMkLst>
        <pc:spChg chg="mod">
          <ac:chgData name="Zuchrinata, Farid A." userId="2ef738f1-ee74-4f27-a45a-2ef27cd6eb40" providerId="ADAL" clId="{0C39E988-F207-4081-B27E-84A92DAA4410}" dt="2022-10-12T21:45:36.939" v="451" actId="20577"/>
          <ac:spMkLst>
            <pc:docMk/>
            <pc:sldMk cId="0" sldId="270"/>
            <ac:spMk id="165" creationId="{00000000-0000-0000-0000-000000000000}"/>
          </ac:spMkLst>
        </pc:spChg>
      </pc:sldChg>
      <pc:sldChg chg="modSp mod modNotesTx">
        <pc:chgData name="Zuchrinata, Farid A." userId="2ef738f1-ee74-4f27-a45a-2ef27cd6eb40" providerId="ADAL" clId="{0C39E988-F207-4081-B27E-84A92DAA4410}" dt="2022-10-12T22:53:05.931" v="627" actId="20577"/>
        <pc:sldMkLst>
          <pc:docMk/>
          <pc:sldMk cId="0" sldId="271"/>
        </pc:sldMkLst>
        <pc:spChg chg="mod">
          <ac:chgData name="Zuchrinata, Farid A." userId="2ef738f1-ee74-4f27-a45a-2ef27cd6eb40" providerId="ADAL" clId="{0C39E988-F207-4081-B27E-84A92DAA4410}" dt="2022-10-12T21:50:14.474" v="608" actId="20577"/>
          <ac:spMkLst>
            <pc:docMk/>
            <pc:sldMk cId="0" sldId="271"/>
            <ac:spMk id="172" creationId="{00000000-0000-0000-0000-000000000000}"/>
          </ac:spMkLst>
        </pc:spChg>
      </pc:sldChg>
      <pc:sldChg chg="modSp add mod">
        <pc:chgData name="Zuchrinata, Farid A." userId="2ef738f1-ee74-4f27-a45a-2ef27cd6eb40" providerId="ADAL" clId="{0C39E988-F207-4081-B27E-84A92DAA4410}" dt="2022-10-14T20:39:40.051" v="635" actId="14100"/>
        <pc:sldMkLst>
          <pc:docMk/>
          <pc:sldMk cId="3944964404" sldId="272"/>
        </pc:sldMkLst>
        <pc:spChg chg="mod">
          <ac:chgData name="Zuchrinata, Farid A." userId="2ef738f1-ee74-4f27-a45a-2ef27cd6eb40" providerId="ADAL" clId="{0C39E988-F207-4081-B27E-84A92DAA4410}" dt="2022-10-14T20:39:30.754" v="629"/>
          <ac:spMkLst>
            <pc:docMk/>
            <pc:sldMk cId="3944964404" sldId="272"/>
            <ac:spMk id="97" creationId="{00000000-0000-0000-0000-000000000000}"/>
          </ac:spMkLst>
        </pc:spChg>
        <pc:spChg chg="mod">
          <ac:chgData name="Zuchrinata, Farid A." userId="2ef738f1-ee74-4f27-a45a-2ef27cd6eb40" providerId="ADAL" clId="{0C39E988-F207-4081-B27E-84A92DAA4410}" dt="2022-10-14T20:39:40.051" v="635" actId="14100"/>
          <ac:spMkLst>
            <pc:docMk/>
            <pc:sldMk cId="3944964404" sldId="272"/>
            <ac:spMk id="98" creationId="{00000000-0000-0000-0000-000000000000}"/>
          </ac:spMkLst>
        </pc:spChg>
      </pc:sldChg>
    </pc:docChg>
  </pc:docChgLst>
  <pc:docChgLst>
    <pc:chgData name="Zuchrinata, Farid A." userId="2ef738f1-ee74-4f27-a45a-2ef27cd6eb40" providerId="ADAL" clId="{AA5C43F8-8DA6-4C4F-A5D2-BBB35DD6942C}"/>
    <pc:docChg chg="undo custSel modSld">
      <pc:chgData name="Zuchrinata, Farid A." userId="2ef738f1-ee74-4f27-a45a-2ef27cd6eb40" providerId="ADAL" clId="{AA5C43F8-8DA6-4C4F-A5D2-BBB35DD6942C}" dt="2022-10-10T21:48:15.649" v="97" actId="5793"/>
      <pc:docMkLst>
        <pc:docMk/>
      </pc:docMkLst>
      <pc:sldChg chg="modSp mod">
        <pc:chgData name="Zuchrinata, Farid A." userId="2ef738f1-ee74-4f27-a45a-2ef27cd6eb40" providerId="ADAL" clId="{AA5C43F8-8DA6-4C4F-A5D2-BBB35DD6942C}" dt="2022-10-10T21:35:25.087" v="2" actId="20577"/>
        <pc:sldMkLst>
          <pc:docMk/>
          <pc:sldMk cId="0" sldId="257"/>
        </pc:sldMkLst>
        <pc:spChg chg="mod">
          <ac:chgData name="Zuchrinata, Farid A." userId="2ef738f1-ee74-4f27-a45a-2ef27cd6eb40" providerId="ADAL" clId="{AA5C43F8-8DA6-4C4F-A5D2-BBB35DD6942C}" dt="2022-10-10T21:35:25.087" v="2" actId="20577"/>
          <ac:spMkLst>
            <pc:docMk/>
            <pc:sldMk cId="0" sldId="257"/>
            <ac:spMk id="77" creationId="{00000000-0000-0000-0000-000000000000}"/>
          </ac:spMkLst>
        </pc:spChg>
      </pc:sldChg>
      <pc:sldChg chg="modSp mod">
        <pc:chgData name="Zuchrinata, Farid A." userId="2ef738f1-ee74-4f27-a45a-2ef27cd6eb40" providerId="ADAL" clId="{AA5C43F8-8DA6-4C4F-A5D2-BBB35DD6942C}" dt="2022-10-10T21:46:47.528" v="96" actId="113"/>
        <pc:sldMkLst>
          <pc:docMk/>
          <pc:sldMk cId="0" sldId="258"/>
        </pc:sldMkLst>
        <pc:spChg chg="mod">
          <ac:chgData name="Zuchrinata, Farid A." userId="2ef738f1-ee74-4f27-a45a-2ef27cd6eb40" providerId="ADAL" clId="{AA5C43F8-8DA6-4C4F-A5D2-BBB35DD6942C}" dt="2022-10-10T21:46:47.528" v="96" actId="113"/>
          <ac:spMkLst>
            <pc:docMk/>
            <pc:sldMk cId="0" sldId="258"/>
            <ac:spMk id="83" creationId="{00000000-0000-0000-0000-000000000000}"/>
          </ac:spMkLst>
        </pc:spChg>
      </pc:sldChg>
      <pc:sldChg chg="modSp mod">
        <pc:chgData name="Zuchrinata, Farid A." userId="2ef738f1-ee74-4f27-a45a-2ef27cd6eb40" providerId="ADAL" clId="{AA5C43F8-8DA6-4C4F-A5D2-BBB35DD6942C}" dt="2022-10-10T21:48:15.649" v="97" actId="5793"/>
        <pc:sldMkLst>
          <pc:docMk/>
          <pc:sldMk cId="0" sldId="260"/>
        </pc:sldMkLst>
        <pc:spChg chg="mod">
          <ac:chgData name="Zuchrinata, Farid A." userId="2ef738f1-ee74-4f27-a45a-2ef27cd6eb40" providerId="ADAL" clId="{AA5C43F8-8DA6-4C4F-A5D2-BBB35DD6942C}" dt="2022-10-10T21:48:15.649" v="97" actId="5793"/>
          <ac:spMkLst>
            <pc:docMk/>
            <pc:sldMk cId="0" sldId="260"/>
            <ac:spMk id="98" creationId="{00000000-0000-0000-0000-000000000000}"/>
          </ac:spMkLst>
        </pc:spChg>
      </pc:sldChg>
      <pc:sldChg chg="modSp mod">
        <pc:chgData name="Zuchrinata, Farid A." userId="2ef738f1-ee74-4f27-a45a-2ef27cd6eb40" providerId="ADAL" clId="{AA5C43F8-8DA6-4C4F-A5D2-BBB35DD6942C}" dt="2022-10-10T21:35:00.082" v="1" actId="27636"/>
        <pc:sldMkLst>
          <pc:docMk/>
          <pc:sldMk cId="0" sldId="266"/>
        </pc:sldMkLst>
        <pc:spChg chg="mod">
          <ac:chgData name="Zuchrinata, Farid A." userId="2ef738f1-ee74-4f27-a45a-2ef27cd6eb40" providerId="ADAL" clId="{AA5C43F8-8DA6-4C4F-A5D2-BBB35DD6942C}" dt="2022-10-10T21:35:00.082" v="1" actId="27636"/>
          <ac:spMkLst>
            <pc:docMk/>
            <pc:sldMk cId="0" sldId="266"/>
            <ac:spMk id="1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926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yenglishtutors.org/transition-word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lip.com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m07bB2xa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cEEAnwOt2c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EVS_yYQoLJg" TargetMode="External"/><Relationship Id="rId4" Type="http://schemas.openxmlformats.org/officeDocument/2006/relationships/hyperlink" Target="https://www.youtube.com/watch?v=EVS_yYQoLJg&amp;ab_channel=K20Center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global.edu/blog/student-life/10-public-speaking-tip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563de00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5563de00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(2020, September 16). Fold the line.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(2021, February 12). S-I-T (Surprising, interesting, troubling).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6bdf432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6bdf432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English Tutor. (2019, January 23). List of transition words and phrases in English. My English Tutors. Retrieved September 20, 2022,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https://myenglishtutors.org/transition-words/</a:t>
            </a: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260196e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260196e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260196e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5260196e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3319c708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3319c708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(2022, August 30). Categorical Highlighting.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https://learn.k20center.ou.edu/strategy/192</a:t>
            </a:r>
            <a:endParaRPr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e0b5e84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e0b5e84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00FFFF"/>
                </a:highlight>
              </a:rPr>
              <a:t>Insert link for your Flip page prior to </a:t>
            </a:r>
            <a:r>
              <a:rPr lang="en-US">
                <a:highlight>
                  <a:srgbClr val="00FFFF"/>
                </a:highlight>
              </a:rPr>
              <a:t>starting activity.</a:t>
            </a: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ighlight>
                  <a:srgbClr val="00FFFF"/>
                </a:highlight>
                <a:hlinkClick r:id="rId3"/>
              </a:rPr>
              <a:t>https://info.flip.com/</a:t>
            </a: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(2022, August 30). Flip. Tech Tools.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https://learn.k20center.ou.edu/tech-tool/1075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00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3319c708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3319c708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(2020, September 16). I notice, I wonder.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3319c7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3319c7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NPTV. (2021, June 17). </a:t>
            </a:r>
            <a:r>
              <a:rPr lang="en-US" i="1" dirty="0"/>
              <a:t>Kaelan Daly class of 2021 valedictorian speech </a:t>
            </a:r>
            <a:r>
              <a:rPr lang="en-US" dirty="0"/>
              <a:t>[Video]. YouTube. Retrieved September 12, 2022,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https://www.youtube.com/watch?v=zFm07bB2xaE</a:t>
            </a:r>
            <a:r>
              <a:rPr lang="en-US" dirty="0"/>
              <a:t> 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392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3319c70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3319c70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(2020, September 16). Two-minute paper.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https://learn.k20center.ou.edu/strategy/152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2 minute timer </a:t>
            </a:r>
            <a:r>
              <a:rPr lang="en-US" dirty="0"/>
              <a:t>[Video]. YouTube. Retrieved September 8, 2022, from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https://www.youtube.com/watch?v=HcEEAnwOt2c</a:t>
            </a: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3319c708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53319c708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(2020, September 16). Elbow partner.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https://learn.k20center.ou.edu/strategy/116</a:t>
            </a:r>
            <a:endParaRPr lang="en-US" sz="12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5 minute timer </a:t>
            </a:r>
            <a:r>
              <a:rPr lang="en-US" dirty="0"/>
              <a:t>[Video]. YouTube. Retrieved September 8, 2022, from </a:t>
            </a:r>
            <a:r>
              <a:rPr lang="en-US" dirty="0">
                <a:hlinkClick r:id="rId4"/>
              </a:rPr>
              <a:t>https://www.youtube.com/watch?v=EVS_yYQoLJg&amp;ab_channel=K20Center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(2021, September 21). K20 Center 5 minute timer [Video]. YouTube. Retrieved September 13, 2022, from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https://www.youtube.com/watch?v=EVS_yYQoLJg</a:t>
            </a: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563de00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5563de001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Purdue University Global. (2019, January 10). 10 public speaking tips: how to relax, focus, and shine at your next presentation. Purdue University Global. </a:t>
            </a:r>
            <a:r>
              <a:rPr lang="en-US" dirty="0">
                <a:hlinkClick r:id="rId3"/>
              </a:rPr>
              <a:t>https://www.purdueglobal.edu/blog/student-life/10-public-speaking-tips/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9476" y="223024"/>
            <a:ext cx="7949045" cy="1028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>
            <a:spLocks noGrp="1"/>
          </p:cNvSpPr>
          <p:nvPr>
            <p:ph type="media" idx="2"/>
          </p:nvPr>
        </p:nvSpPr>
        <p:spPr>
          <a:xfrm>
            <a:off x="914400" y="2687392"/>
            <a:ext cx="12251700" cy="6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Noto Sans Symbols"/>
              <a:buChar char="⚫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1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016792" y="914400"/>
            <a:ext cx="1289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016792" y="3240880"/>
            <a:ext cx="12894600" cy="5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/>
            </a:lvl2pPr>
            <a:lvl3pPr marL="1371600" lvl="2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/>
            </a:lvl3pPr>
            <a:lvl4pPr marL="1828800" lvl="3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/>
            </a:lvl4pPr>
            <a:lvl5pPr marL="2286000" lvl="4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/>
            </a:lvl5pPr>
            <a:lvl6pPr marL="2743200" lvl="5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/>
            </a:lvl6pPr>
            <a:lvl7pPr marL="3200400" lvl="6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/>
            </a:lvl7pPr>
            <a:lvl8pPr marL="3657600" lvl="7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10808494" y="9063038"/>
            <a:ext cx="1366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1016794" y="9063038"/>
            <a:ext cx="9446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2884944" y="9063038"/>
            <a:ext cx="1026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1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289304" y="2015196"/>
            <a:ext cx="1570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55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Calibri"/>
              <a:buNone/>
              <a:defRPr sz="10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289304" y="4800600"/>
            <a:ext cx="157095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36550" bIns="91400" anchor="t" anchorCtr="0">
            <a:normAutofit/>
          </a:bodyPr>
          <a:lstStyle>
            <a:lvl1pPr marR="63500"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500"/>
              <a:buNone/>
              <a:defRPr/>
            </a:lvl3pPr>
            <a:lvl4pPr lvl="3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  <a:defRPr/>
            </a:lvl4pPr>
            <a:lvl5pPr lvl="4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300"/>
              <a:buNone/>
              <a:defRPr/>
            </a:lvl5pPr>
            <a:lvl6pPr lvl="5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None/>
              <a:defRPr/>
            </a:lvl6pPr>
            <a:lvl7pPr lvl="6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None/>
              <a:defRPr/>
            </a:lvl7pPr>
            <a:lvl8pPr lvl="7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060704" y="1975104"/>
            <a:ext cx="15544800" cy="2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Calibri"/>
              <a:buNone/>
              <a:defRPr sz="10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060704" y="4056996"/>
            <a:ext cx="15544800" cy="22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None/>
              <a:defRPr sz="27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2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/>
            </a:lvl1pPr>
            <a:lvl2pPr marL="914400" lvl="1" indent="-482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Font typeface="Arial"/>
              <a:buChar char="•"/>
              <a:defRPr sz="4000"/>
            </a:lvl2pPr>
            <a:lvl3pPr marL="1371600" lvl="2" indent="-444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400"/>
              <a:buFont typeface="Arial"/>
              <a:buChar char="•"/>
              <a:defRPr sz="3400"/>
            </a:lvl3pPr>
            <a:lvl4pPr marL="182880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•"/>
              <a:defRPr/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914400" y="2610118"/>
            <a:ext cx="7989000" cy="7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t" anchorCtr="0">
            <a:normAutofit/>
          </a:bodyPr>
          <a:lstStyle>
            <a:lvl1pPr marL="457200" lvl="0" indent="-55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00"/>
              <a:buChar char="•"/>
              <a:defRPr/>
            </a:lvl1pPr>
            <a:lvl2pPr marL="914400" lvl="1" indent="-4254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⚫"/>
              <a:defRPr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⚫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⚫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⚫"/>
              <a:defRPr sz="2700"/>
            </a:lvl5pPr>
            <a:lvl6pPr marL="2743200" lvl="5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700"/>
            </a:lvl6pPr>
            <a:lvl7pPr marL="3200400" lvl="6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700"/>
            </a:lvl7pPr>
            <a:lvl8pPr marL="365760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Char char="•"/>
              <a:defRPr sz="2700"/>
            </a:lvl8pPr>
            <a:lvl9pPr marL="411480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Char char="•"/>
              <a:defRPr sz="2700"/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pic" idx="2"/>
          </p:nvPr>
        </p:nvSpPr>
        <p:spPr>
          <a:xfrm>
            <a:off x="9384604" y="2610118"/>
            <a:ext cx="7988400" cy="28416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6" name="Google Shape;26;p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3442952" y="2627288"/>
            <a:ext cx="11402100" cy="6413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49500" y="3069464"/>
            <a:ext cx="7989000" cy="4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  <a:defRPr b="1">
                <a:solidFill>
                  <a:schemeClr val="lt1"/>
                </a:solidFill>
              </a:defRPr>
            </a:lvl1pPr>
            <a:lvl2pPr marL="914400" lvl="1" indent="-4254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⚫"/>
              <a:defRPr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⚫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⚫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⚫"/>
              <a:defRPr sz="2700"/>
            </a:lvl5pPr>
            <a:lvl6pPr marL="2743200" lvl="5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700"/>
            </a:lvl6pPr>
            <a:lvl7pPr marL="3200400" lvl="6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700"/>
            </a:lvl7pPr>
            <a:lvl8pPr marL="365760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Char char="•"/>
              <a:defRPr sz="2700"/>
            </a:lvl8pPr>
            <a:lvl9pPr marL="411480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Char char="•"/>
              <a:defRPr sz="2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035898" y="7886700"/>
            <a:ext cx="62163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00" tIns="182800" rIns="182800" bIns="182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200" b="1" i="1">
                <a:solidFill>
                  <a:schemeClr val="lt1"/>
                </a:solidFill>
              </a:defRPr>
            </a:lvl1pPr>
            <a:lvl2pPr marL="914400" lvl="1" indent="-4254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⚫"/>
              <a:defRPr/>
            </a:lvl2pPr>
            <a:lvl3pPr marL="1371600" lvl="2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⚫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⚫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⚫"/>
              <a:defRPr sz="2700"/>
            </a:lvl5pPr>
            <a:lvl6pPr marL="2743200" lvl="5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700"/>
            </a:lvl6pPr>
            <a:lvl7pPr marL="3200400" lvl="6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⚫"/>
              <a:defRPr sz="2700"/>
            </a:lvl7pPr>
            <a:lvl8pPr marL="365760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Char char="•"/>
              <a:defRPr sz="2700"/>
            </a:lvl8pPr>
            <a:lvl9pPr marL="411480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Char char="•"/>
              <a:defRPr sz="2700"/>
            </a:lvl9pPr>
          </a:lstStyle>
          <a:p>
            <a:endParaRPr/>
          </a:p>
        </p:txBody>
      </p:sp>
      <p:pic>
        <p:nvPicPr>
          <p:cNvPr id="32" name="Google Shape;32;p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3656576" y="2704562"/>
            <a:ext cx="1279302" cy="107324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3" name="Google Shape;33;p7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14400" y="605908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914400" y="2635876"/>
            <a:ext cx="8077200" cy="6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82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Font typeface="Arial"/>
              <a:buChar char="•"/>
              <a:defRPr sz="4000"/>
            </a:lvl2pPr>
            <a:lvl3pPr marL="1371600" lvl="2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Arial"/>
              <a:buChar char="•"/>
              <a:defRPr sz="3600"/>
            </a:lvl3pPr>
            <a:lvl4pPr marL="182880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•"/>
              <a:defRPr sz="3000"/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9296400" y="2635876"/>
            <a:ext cx="8077200" cy="6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82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Font typeface="Arial"/>
              <a:buChar char="•"/>
              <a:defRPr sz="4000"/>
            </a:lvl2pPr>
            <a:lvl3pPr marL="1371600" lvl="2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Font typeface="Arial"/>
              <a:buChar char="•"/>
              <a:defRPr sz="3600"/>
            </a:lvl3pPr>
            <a:lvl4pPr marL="182880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•"/>
              <a:defRPr sz="3000"/>
            </a:lvl4pPr>
            <a:lvl5pPr marL="228600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914400" y="2782872"/>
            <a:ext cx="80805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0" rIns="914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  <a:defRPr sz="3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27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400" b="1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9290054" y="2789640"/>
            <a:ext cx="80835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0" rIns="914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  <a:defRPr sz="3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27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400" b="1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914400" y="3949520"/>
            <a:ext cx="8080500" cy="5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0" rIns="182850" bIns="9140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•"/>
              <a:defRPr sz="3000"/>
            </a:lvl2pPr>
            <a:lvl3pPr marL="137160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4"/>
          </p:nvPr>
        </p:nvSpPr>
        <p:spPr>
          <a:xfrm>
            <a:off x="9299576" y="3949520"/>
            <a:ext cx="8080500" cy="5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0" rIns="182850" bIns="9140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•"/>
              <a:defRPr sz="3000"/>
            </a:lvl2pPr>
            <a:lvl3pPr marL="137160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Font typeface="Arial"/>
              <a:buChar char="•"/>
              <a:defRPr sz="2700"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9" descr="A picture containing text, sign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24202" y="8198966"/>
            <a:ext cx="1802288" cy="1746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7162800" y="2660024"/>
            <a:ext cx="10223400" cy="6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0" rIns="18285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1pPr>
            <a:lvl2pPr marL="914400" lvl="1" indent="-4381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300"/>
              <a:buChar char="⚫"/>
              <a:defRPr sz="3900"/>
            </a:lvl2pPr>
            <a:lvl3pPr marL="1371600" lvl="2" indent="-3873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500"/>
              <a:buChar char="⚫"/>
              <a:defRPr sz="36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⚫"/>
              <a:defRPr sz="30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⚫"/>
              <a:defRPr sz="2700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901700" y="2660024"/>
            <a:ext cx="6248400" cy="6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0" rIns="182850" bIns="9140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3pPr>
            <a:lvl4pPr marL="182880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Arial"/>
              <a:buChar char="•"/>
              <a:defRPr sz="26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5pPr>
            <a:lvl6pPr marL="2743200" lvl="5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6pPr>
            <a:lvl7pPr marL="3200400" lvl="6" indent="-4127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900"/>
              <a:buChar char="⚫"/>
              <a:defRPr/>
            </a:lvl7pPr>
            <a:lvl8pPr marL="3657600" lvl="7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62412" y="7538222"/>
            <a:ext cx="2434264" cy="315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  <a:defRPr sz="72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400" y="2903220"/>
            <a:ext cx="16459200" cy="6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Noto Sans Symbols"/>
              <a:buChar char="⚫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Fm07bB2xa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EVS_yYQoLJ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TTm0N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Answer these three questions with your partner:</a:t>
            </a:r>
            <a:endParaRPr dirty="0"/>
          </a:p>
          <a:p>
            <a:pPr marL="457200" lvl="0" indent="-558800" algn="l" rtl="0">
              <a:spcBef>
                <a:spcPts val="1000"/>
              </a:spcBef>
              <a:spcAft>
                <a:spcPts val="0"/>
              </a:spcAft>
              <a:buSzPts val="5200"/>
              <a:buAutoNum type="arabicPeriod"/>
            </a:pPr>
            <a:r>
              <a:rPr lang="en-US" dirty="0"/>
              <a:t>What is something that </a:t>
            </a:r>
            <a:r>
              <a:rPr lang="en-US" i="1" dirty="0"/>
              <a:t>surprises</a:t>
            </a:r>
            <a:r>
              <a:rPr lang="en-US" dirty="0"/>
              <a:t> you about speech preparation?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US" dirty="0"/>
              <a:t>What is something that </a:t>
            </a:r>
            <a:r>
              <a:rPr lang="en-US" i="1" dirty="0"/>
              <a:t>interests</a:t>
            </a:r>
            <a:r>
              <a:rPr lang="en-US" dirty="0"/>
              <a:t> you about speech preparation?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AutoNum type="arabicPeriod"/>
            </a:pPr>
            <a:r>
              <a:rPr lang="en-US" dirty="0"/>
              <a:t>What is something that is </a:t>
            </a:r>
            <a:r>
              <a:rPr lang="en-US" i="1" dirty="0"/>
              <a:t>troubling</a:t>
            </a:r>
            <a:r>
              <a:rPr lang="en-US" dirty="0"/>
              <a:t> to you about speech preparation?</a:t>
            </a:r>
            <a:endParaRPr dirty="0"/>
          </a:p>
        </p:txBody>
      </p:sp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Fold the Line</a:t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2975" y="65750"/>
            <a:ext cx="3562175" cy="35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 fontScale="85000" lnSpcReduction="20000"/>
          </a:bodyPr>
          <a:lstStyle/>
          <a:p>
            <a:pPr marL="685800" lvl="0" indent="-6115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333"/>
              <a:buChar char="•"/>
            </a:pPr>
            <a:r>
              <a:rPr lang="en-US" sz="4800" dirty="0"/>
              <a:t>Step 1: Intro</a:t>
            </a:r>
            <a:endParaRPr sz="4800" dirty="0"/>
          </a:p>
          <a:p>
            <a:pPr marL="1828800" lvl="1" indent="-6934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Greeting and Attention device</a:t>
            </a:r>
            <a:endParaRPr sz="4800" dirty="0"/>
          </a:p>
          <a:p>
            <a:pPr marL="1828800" lvl="1" indent="-6934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Summarize what your speech is about. </a:t>
            </a:r>
            <a:endParaRPr sz="4800" dirty="0"/>
          </a:p>
          <a:p>
            <a:pPr marL="1828800" lvl="1" indent="-6934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Credibility – Why should the audience listen to your speech?</a:t>
            </a:r>
            <a:endParaRPr sz="4800" dirty="0"/>
          </a:p>
          <a:p>
            <a:pPr marL="685800" lvl="0" indent="-5918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Step 2: Body</a:t>
            </a:r>
            <a:endParaRPr sz="4800" dirty="0"/>
          </a:p>
          <a:p>
            <a:pPr marL="1828800" lvl="1" indent="-6934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2–3 Main Ideas</a:t>
            </a:r>
            <a:endParaRPr sz="4800" dirty="0"/>
          </a:p>
          <a:p>
            <a:pPr marL="1828800" lvl="1" indent="-6934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Each Main Idea needs 2–3 Supporting Details</a:t>
            </a:r>
            <a:endParaRPr sz="4800" dirty="0"/>
          </a:p>
          <a:p>
            <a:pPr marL="685800" lvl="0" indent="-5918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Step 3: Conclusion</a:t>
            </a:r>
            <a:endParaRPr sz="4800" dirty="0"/>
          </a:p>
          <a:p>
            <a:pPr marL="1828800" lvl="1" indent="-6934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Summarize what your speech was about</a:t>
            </a:r>
            <a:endParaRPr sz="4800" dirty="0"/>
          </a:p>
          <a:p>
            <a:pPr marL="1828800" lvl="1" indent="-6934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4800" dirty="0"/>
              <a:t>Closing – ties to your Attention device</a:t>
            </a:r>
            <a:endParaRPr sz="4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4800" dirty="0"/>
          </a:p>
        </p:txBody>
      </p:sp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alibri"/>
              <a:buNone/>
            </a:pPr>
            <a:r>
              <a:rPr lang="en-US" dirty="0"/>
              <a:t>Speech Outline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Transitions</a:t>
            </a:r>
            <a:r>
              <a:rPr lang="en-US"/>
              <a:t> are words or phrases that allow you to smoothly move from one part of your speech to the next.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Transitions</a:t>
            </a: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1174325" y="4742075"/>
            <a:ext cx="3939300" cy="4581300"/>
          </a:xfrm>
          <a:prstGeom prst="flowChartAlternateProcess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 dirty="0"/>
              <a:t>Time/Sequence</a:t>
            </a:r>
            <a:endParaRPr sz="2900"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First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Next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Then 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Last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Finally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Soon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/>
          </a:p>
        </p:txBody>
      </p:sp>
      <p:sp>
        <p:nvSpPr>
          <p:cNvPr id="148" name="Google Shape;148;p27"/>
          <p:cNvSpPr/>
          <p:nvPr/>
        </p:nvSpPr>
        <p:spPr>
          <a:xfrm>
            <a:off x="6068850" y="4742075"/>
            <a:ext cx="3939300" cy="4581300"/>
          </a:xfrm>
          <a:prstGeom prst="flowChartAlternateProcess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/>
              <a:t>Emphasis</a:t>
            </a:r>
            <a:endParaRPr sz="35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Especially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Furthermore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Also</a:t>
            </a:r>
            <a:br>
              <a:rPr lang="en-US" sz="2900"/>
            </a:br>
            <a:r>
              <a:rPr lang="en-US" sz="2900"/>
              <a:t>In addition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Of course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Indeed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Certainly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In particular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/>
          </a:p>
        </p:txBody>
      </p:sp>
      <p:sp>
        <p:nvSpPr>
          <p:cNvPr id="149" name="Google Shape;149;p27"/>
          <p:cNvSpPr/>
          <p:nvPr/>
        </p:nvSpPr>
        <p:spPr>
          <a:xfrm>
            <a:off x="10963375" y="4742075"/>
            <a:ext cx="3939300" cy="4581300"/>
          </a:xfrm>
          <a:prstGeom prst="flowChartAlternateProcess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/>
              <a:t>Contrast</a:t>
            </a:r>
            <a:endParaRPr sz="35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But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However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On the other hand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Otherwise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Unlike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Conversely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At the same time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In spite of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914400" lvl="0" indent="-768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900"/>
              <a:buChar char="•"/>
            </a:pPr>
            <a:r>
              <a:rPr lang="en-US" sz="4900" dirty="0"/>
              <a:t>Include a heading that shows what part of the speech the card belongs to.</a:t>
            </a:r>
            <a:endParaRPr sz="4900" dirty="0"/>
          </a:p>
          <a:p>
            <a:pPr marL="914400" lvl="0" indent="-768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Char char="•"/>
            </a:pPr>
            <a:r>
              <a:rPr lang="en-US" sz="4900" dirty="0"/>
              <a:t>Use one main idea per card.</a:t>
            </a:r>
            <a:endParaRPr sz="4900" dirty="0"/>
          </a:p>
          <a:p>
            <a:pPr marL="914400" lvl="0" indent="-768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Char char="•"/>
            </a:pPr>
            <a:r>
              <a:rPr lang="en-US" sz="4900" dirty="0"/>
              <a:t>Use bullet points or numbers for each supporting detail.</a:t>
            </a:r>
            <a:endParaRPr sz="4900" dirty="0"/>
          </a:p>
          <a:p>
            <a:pPr marL="914400" lvl="0" indent="-768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Char char="•"/>
            </a:pPr>
            <a:r>
              <a:rPr lang="en-US" sz="4900" dirty="0"/>
              <a:t>Write clearly and leave plenty of white space.</a:t>
            </a:r>
            <a:endParaRPr sz="4900" dirty="0"/>
          </a:p>
          <a:p>
            <a:pPr marL="914400" lvl="0" indent="-768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Char char="•"/>
            </a:pPr>
            <a:r>
              <a:rPr lang="en-US" sz="4900" dirty="0"/>
              <a:t>Only write on one side of the card.</a:t>
            </a:r>
            <a:endParaRPr sz="4900" dirty="0"/>
          </a:p>
          <a:p>
            <a:pPr marL="914400" lvl="0" indent="-768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Char char="•"/>
            </a:pPr>
            <a:r>
              <a:rPr lang="en-US" sz="4900" dirty="0"/>
              <a:t>Number your cue cards to keep them in order.</a:t>
            </a:r>
            <a:endParaRPr sz="4900" dirty="0"/>
          </a:p>
          <a:p>
            <a:pPr marL="914400" lvl="0" indent="-768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Char char="•"/>
            </a:pPr>
            <a:r>
              <a:rPr lang="en-US" sz="4900" dirty="0"/>
              <a:t>Color-code the main ideas, supporting details, and transitions. </a:t>
            </a:r>
            <a:endParaRPr sz="4900" dirty="0"/>
          </a:p>
        </p:txBody>
      </p:sp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8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Cue Cards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00" y="-1171250"/>
            <a:ext cx="16697052" cy="128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457200" lvl="0" indent="-558800" algn="l" rtl="0">
              <a:spcBef>
                <a:spcPts val="100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You will highlight your cue cards by categories.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Each category will have a specific highlighter color that you feel is appropriate. 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Highlight the following categories:</a:t>
            </a:r>
          </a:p>
          <a:p>
            <a:pPr lvl="1" indent="-558800">
              <a:spcBef>
                <a:spcPts val="0"/>
              </a:spcBef>
              <a:buSzPts val="5200"/>
            </a:pPr>
            <a:r>
              <a:rPr lang="en-US" dirty="0"/>
              <a:t>Main ideas</a:t>
            </a:r>
          </a:p>
          <a:p>
            <a:pPr lvl="1" indent="-558800">
              <a:spcBef>
                <a:spcPts val="0"/>
              </a:spcBef>
              <a:buSzPts val="5200"/>
            </a:pPr>
            <a:r>
              <a:rPr lang="en-US" dirty="0"/>
              <a:t>Supporting details </a:t>
            </a:r>
          </a:p>
          <a:p>
            <a:pPr lvl="1" indent="-558800">
              <a:spcBef>
                <a:spcPts val="0"/>
              </a:spcBef>
              <a:buSzPts val="5200"/>
            </a:pPr>
            <a:r>
              <a:rPr lang="en-US" dirty="0"/>
              <a:t>Transitions</a:t>
            </a:r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Categorical Highlighting</a:t>
            </a: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0949" y="229275"/>
            <a:ext cx="2415226" cy="226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457200" lvl="0" indent="-558800" algn="l" rtl="0">
              <a:spcBef>
                <a:spcPts val="100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Go to Flip: </a:t>
            </a:r>
            <a:r>
              <a:rPr lang="en-US" i="1" dirty="0">
                <a:solidFill>
                  <a:schemeClr val="accent4"/>
                </a:solidFill>
              </a:rPr>
              <a:t>insert custom Flip page link</a:t>
            </a:r>
            <a:endParaRPr i="1" dirty="0">
              <a:solidFill>
                <a:schemeClr val="accent4"/>
              </a:solidFill>
            </a:endParaRPr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Record yourself giving your speech with the help of your cue cards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Use the self-reflection rubric as you watch your speech.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Critique yourself: </a:t>
            </a:r>
            <a:endParaRPr dirty="0"/>
          </a:p>
          <a:p>
            <a:pPr marL="914400" lvl="1" indent="-514350" algn="l" rtl="0"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 dirty="0"/>
              <a:t>What did I do well?</a:t>
            </a:r>
            <a:endParaRPr sz="4500" dirty="0"/>
          </a:p>
          <a:p>
            <a:pPr marL="914400" lvl="1" indent="-514350" algn="l" rtl="0"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 dirty="0"/>
              <a:t>Where can I improve?</a:t>
            </a:r>
            <a:endParaRPr sz="4500" dirty="0"/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Speech! Speech!</a:t>
            </a:r>
            <a:endParaRPr dirty="0"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8550" y="541425"/>
            <a:ext cx="2323300" cy="245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1289304" y="2015196"/>
            <a:ext cx="1570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55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dirty="0"/>
              <a:t>Let’s Give You </a:t>
            </a:r>
            <a:br>
              <a:rPr lang="en-US" dirty="0"/>
            </a:br>
            <a:r>
              <a:rPr lang="en-US" dirty="0"/>
              <a:t>Something to Talk About!</a:t>
            </a:r>
            <a:endParaRPr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1289304" y="4800600"/>
            <a:ext cx="157095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00" rIns="3655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00"/>
              <a:buNone/>
            </a:pPr>
            <a:r>
              <a:rPr lang="en-US" dirty="0"/>
              <a:t>Public Speaking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914400" y="2618700"/>
            <a:ext cx="152136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685800" indent="-685800"/>
            <a:r>
              <a:rPr lang="en-US" dirty="0"/>
              <a:t>Divide your paper into two columns and label each column </a:t>
            </a:r>
            <a:r>
              <a:rPr lang="en-US" b="1" dirty="0"/>
              <a:t>Notice </a:t>
            </a:r>
            <a:r>
              <a:rPr lang="en-US" dirty="0"/>
              <a:t>and </a:t>
            </a:r>
            <a:r>
              <a:rPr lang="en-US" b="1" dirty="0"/>
              <a:t>Wonder.</a:t>
            </a:r>
            <a:r>
              <a:rPr lang="en-US" dirty="0"/>
              <a:t> </a:t>
            </a:r>
          </a:p>
          <a:p>
            <a:pPr marL="685800" indent="-685800"/>
            <a:r>
              <a:rPr lang="en-US" dirty="0"/>
              <a:t>As you watch the video, answer these questions in the appropriate columns:</a:t>
            </a:r>
          </a:p>
          <a:p>
            <a:pPr lvl="1" indent="-558800">
              <a:spcBef>
                <a:spcPts val="1000"/>
              </a:spcBef>
              <a:buSzPts val="5200"/>
            </a:pPr>
            <a:r>
              <a:rPr lang="en-US" dirty="0"/>
              <a:t>What are some positive things about the speech that you </a:t>
            </a:r>
            <a:r>
              <a:rPr lang="en-US" b="1" dirty="0"/>
              <a:t>noticed</a:t>
            </a:r>
            <a:r>
              <a:rPr lang="en-US" dirty="0"/>
              <a:t>?</a:t>
            </a:r>
          </a:p>
          <a:p>
            <a:pPr lvl="1" indent="-558800">
              <a:spcBef>
                <a:spcPts val="0"/>
              </a:spcBef>
              <a:buSzPts val="5200"/>
            </a:pPr>
            <a:r>
              <a:rPr lang="en-US" dirty="0"/>
              <a:t>What are things you </a:t>
            </a:r>
            <a:r>
              <a:rPr lang="en-US" b="1" dirty="0"/>
              <a:t>noticed </a:t>
            </a:r>
            <a:r>
              <a:rPr lang="en-US" dirty="0"/>
              <a:t>that could be improved in the speech?</a:t>
            </a:r>
          </a:p>
          <a:p>
            <a:pPr lvl="1" indent="-558800">
              <a:spcBef>
                <a:spcPts val="0"/>
              </a:spcBef>
              <a:buSzPts val="5200"/>
            </a:pPr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 you might need to do to prepare a speech for a large audience?</a:t>
            </a:r>
            <a:endParaRPr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8300" y="166925"/>
            <a:ext cx="2926626" cy="292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</a:t>
            </a:r>
            <a:endParaRPr/>
          </a:p>
        </p:txBody>
      </p:sp>
      <p:pic>
        <p:nvPicPr>
          <p:cNvPr id="91" name="Google Shape;91;p19" descr="Kaelan Daly, NPHS Class of 2021 Valedictorian, gives her remarks at the 66th Commencement of NPHS." title="Kaelan Daly Class of 2021 Valedictorian Spee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675" y="2460799"/>
            <a:ext cx="9993650" cy="74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8525" y="417948"/>
            <a:ext cx="2710999" cy="27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060704" y="1975104"/>
            <a:ext cx="15544800" cy="2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060704" y="4056996"/>
            <a:ext cx="15544800" cy="22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</a:pPr>
            <a:r>
              <a:rPr lang="en-US" dirty="0"/>
              <a:t>How can you find ways to speak clearly and confidently to large groups?</a:t>
            </a:r>
            <a:endParaRPr dirty="0"/>
          </a:p>
          <a:p>
            <a:pPr marL="0" lvl="0" indent="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2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060704" y="1975104"/>
            <a:ext cx="15544800" cy="2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060704" y="4056995"/>
            <a:ext cx="15544800" cy="425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914400" lvl="0" indent="-787400" algn="l" rtl="0">
              <a:spcBef>
                <a:spcPts val="100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You will construct outlines and cue cards to prepare a speech.</a:t>
            </a:r>
          </a:p>
          <a:p>
            <a:pPr marL="914400" lvl="0" indent="-7874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You will practice delivering your speech and critique your own speech using a self-reflection rubric.</a:t>
            </a:r>
          </a:p>
        </p:txBody>
      </p:sp>
    </p:spTree>
    <p:extLst>
      <p:ext uri="{BB962C8B-B14F-4D97-AF65-F5344CB8AC3E}">
        <p14:creationId xmlns:p14="http://schemas.microsoft.com/office/powerpoint/2010/main" val="39449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Two-Minute Paper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457200" lvl="0" indent="-558800" algn="l" rtl="0">
              <a:spcBef>
                <a:spcPts val="100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Think of a topic you REALLY enjoy talking about.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You will write everything you know about this topic on paper.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You have 2 minutes, so do not worry about spelling or grammar.</a:t>
            </a:r>
            <a:endParaRPr dirty="0"/>
          </a:p>
        </p:txBody>
      </p:sp>
      <p:pic>
        <p:nvPicPr>
          <p:cNvPr id="111" name="Google Shape;111;p22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737" y="6366106"/>
            <a:ext cx="4408525" cy="33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22426" y="539451"/>
            <a:ext cx="2397274" cy="239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pPr marL="457200" lvl="0" indent="-558800" algn="l" rtl="0">
              <a:spcBef>
                <a:spcPts val="100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Find your Elbow Partner.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Share your paper with your partner.</a:t>
            </a:r>
            <a:endParaRPr dirty="0"/>
          </a:p>
          <a:p>
            <a:pPr marL="457200" lvl="0" indent="-558800" algn="l" rtl="0">
              <a:spcBef>
                <a:spcPts val="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Then, listen to your partner share their paper.</a:t>
            </a:r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Elbow Partner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1526" y="614500"/>
            <a:ext cx="3085550" cy="18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 title="K20 Center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9500" y="5632142"/>
            <a:ext cx="5139675" cy="385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914400" y="2618704"/>
            <a:ext cx="16459200" cy="6868200"/>
          </a:xfrm>
          <a:prstGeom prst="rect">
            <a:avLst/>
          </a:prstGeom>
        </p:spPr>
        <p:txBody>
          <a:bodyPr spcFirstLastPara="1" wrap="square" lIns="182850" tIns="91400" rIns="182850" bIns="91400" anchor="t" anchorCtr="0">
            <a:normAutofit/>
          </a:bodyPr>
          <a:lstStyle/>
          <a:p>
            <a:r>
              <a:rPr lang="en-US" dirty="0"/>
              <a:t>You will read “10 Public Speaking Tips: How to Relax, Focus, and Shine at Your Next Presentation”.</a:t>
            </a:r>
          </a:p>
          <a:p>
            <a:pPr marL="457200" lvl="0" indent="-558800" algn="l" rtl="0">
              <a:spcBef>
                <a:spcPts val="1000"/>
              </a:spcBef>
              <a:spcAft>
                <a:spcPts val="0"/>
              </a:spcAft>
              <a:buSzPts val="5200"/>
              <a:buChar char="•"/>
            </a:pPr>
            <a:r>
              <a:rPr lang="en-US" dirty="0"/>
              <a:t>Use the QR code or the following link to find the article: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200"/>
              <a:buNone/>
            </a:pPr>
            <a:r>
              <a:rPr lang="en-US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https://bit.ly/2TTm0Nz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rgbClr val="00FFFF"/>
              </a:highlight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914400" y="614494"/>
            <a:ext cx="16459200" cy="1714500"/>
          </a:xfrm>
          <a:prstGeom prst="rect">
            <a:avLst/>
          </a:prstGeom>
        </p:spPr>
        <p:txBody>
          <a:bodyPr spcFirstLastPara="1" wrap="square" lIns="0" tIns="914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in a Speech?</a:t>
            </a:r>
            <a:endParaRPr dirty="0"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2075" y="5636379"/>
            <a:ext cx="3850525" cy="38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1034</Words>
  <Application>Microsoft Office PowerPoint</Application>
  <PresentationFormat>Custom</PresentationFormat>
  <Paragraphs>110</Paragraphs>
  <Slides>16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Trebuchet MS</vt:lpstr>
      <vt:lpstr>LEARN theme</vt:lpstr>
      <vt:lpstr>PowerPoint Presentation</vt:lpstr>
      <vt:lpstr>Let’s Give You  Something to Talk About!</vt:lpstr>
      <vt:lpstr>I Notice, I Wonder</vt:lpstr>
      <vt:lpstr>I Notice, I Wonder</vt:lpstr>
      <vt:lpstr>Essential Question</vt:lpstr>
      <vt:lpstr>Learning Objectives</vt:lpstr>
      <vt:lpstr>Two-Minute Paper</vt:lpstr>
      <vt:lpstr>Elbow Partner</vt:lpstr>
      <vt:lpstr>What’s in a Speech?</vt:lpstr>
      <vt:lpstr>Fold the Line</vt:lpstr>
      <vt:lpstr>Speech Outline</vt:lpstr>
      <vt:lpstr>Transitions</vt:lpstr>
      <vt:lpstr>Cue Cards</vt:lpstr>
      <vt:lpstr>PowerPoint Presentation</vt:lpstr>
      <vt:lpstr>Categorical Highlighting</vt:lpstr>
      <vt:lpstr>Speech! Speech!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Zuchrinata, Farid A.</cp:lastModifiedBy>
  <cp:revision>1</cp:revision>
  <dcterms:modified xsi:type="dcterms:W3CDTF">2022-10-21T22:11:33Z</dcterms:modified>
</cp:coreProperties>
</file>