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xpZ5hYHnh8peDpsP8wBBdWBX7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2054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25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47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92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49e9f242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749e9f242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December 14). Vision boards.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https://learn.k20center.ou.edu/strategy/2054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Bell Ringers and Exit Tickets.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https://learn.k20center.ou.edu/strategy/125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40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Card Sort.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https://learn.k20center.ou.edu/strategy/147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February 12). S-I-T (Surprising, Interesting, Troubling).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https://learn.k20center.ou.edu/strategy/926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49e9f242e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83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49e9f242e_0_36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749e9f242e_0_36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4" name="Google Shape;44;g2749e9f242e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749e9f242e_0_6"/>
          <p:cNvSpPr txBox="1"/>
          <p:nvPr>
            <p:ph type="title"/>
          </p:nvPr>
        </p:nvSpPr>
        <p:spPr>
          <a:xfrm>
            <a:off x="3192388" y="18524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749e9f242e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749e9f242e_0_6"/>
          <p:cNvSpPr txBox="1"/>
          <p:nvPr>
            <p:ph idx="2" type="title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749e9f242e_0_10"/>
          <p:cNvSpPr txBox="1"/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g2749e9f242e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749e9f242e_0_10"/>
          <p:cNvSpPr txBox="1"/>
          <p:nvPr>
            <p:ph idx="2" type="title"/>
          </p:nvPr>
        </p:nvSpPr>
        <p:spPr>
          <a:xfrm>
            <a:off x="1810350" y="3091850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749e9f242e_0_14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2749e9f242e_0_14"/>
          <p:cNvSpPr txBox="1"/>
          <p:nvPr>
            <p:ph idx="1" type="body"/>
          </p:nvPr>
        </p:nvSpPr>
        <p:spPr>
          <a:xfrm>
            <a:off x="760050" y="1152475"/>
            <a:ext cx="807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749e9f242e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49e9f242e_0_1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2749e9f242e_0_18"/>
          <p:cNvSpPr txBox="1"/>
          <p:nvPr>
            <p:ph idx="1" type="body"/>
          </p:nvPr>
        </p:nvSpPr>
        <p:spPr>
          <a:xfrm>
            <a:off x="7600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2749e9f242e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2749e9f242e_0_18"/>
          <p:cNvSpPr txBox="1"/>
          <p:nvPr>
            <p:ph idx="2" type="body"/>
          </p:nvPr>
        </p:nvSpPr>
        <p:spPr>
          <a:xfrm>
            <a:off x="43268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49e9f242e_0_23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2749e9f242e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32" name="Google Shape;32;g2749e9f242e_0_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738" y="111512"/>
            <a:ext cx="3974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38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49e9f242e_0_28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749e9f242e_0_28"/>
          <p:cNvSpPr txBox="1"/>
          <p:nvPr>
            <p:ph idx="1" type="subTitle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36" name="Google Shape;36;g2749e9f242e_0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49e9f242e_0_32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749e9f242e_0_3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0" name="Google Shape;40;g2749e9f242e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49e9f242e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749e9f242e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749e9f242e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idx="4294967295" type="body"/>
          </p:nvPr>
        </p:nvSpPr>
        <p:spPr>
          <a:xfrm>
            <a:off x="760050" y="1309350"/>
            <a:ext cx="51837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all the steps for saving money that you’ve just read about.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materials provided, create a vision board depicting an ideal plan for saving money in college.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creative and have fun!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Vision Board</a:t>
            </a:r>
            <a:endParaRPr sz="3640"/>
          </a:p>
        </p:txBody>
      </p:sp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4722" y="1606924"/>
            <a:ext cx="2253475" cy="2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idx="4294967295" type="body"/>
          </p:nvPr>
        </p:nvSpPr>
        <p:spPr>
          <a:xfrm>
            <a:off x="760050" y="1309350"/>
            <a:ext cx="45072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the money-saving skills you’ve learned about might help you after you have graduated from college?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20949">
            <a:off x="5820189" y="1388639"/>
            <a:ext cx="2884624" cy="168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3097151" y="1947725"/>
            <a:ext cx="5951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Making Sense of Cents</a:t>
            </a:r>
            <a:endParaRPr/>
          </a:p>
        </p:txBody>
      </p:sp>
      <p:sp>
        <p:nvSpPr>
          <p:cNvPr id="54" name="Google Shape;54;p2"/>
          <p:cNvSpPr txBox="1"/>
          <p:nvPr>
            <p:ph idx="2" type="title"/>
          </p:nvPr>
        </p:nvSpPr>
        <p:spPr>
          <a:xfrm>
            <a:off x="3097150" y="2932400"/>
            <a:ext cx="5523300" cy="42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Financial Competency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would you do?</a:t>
            </a:r>
            <a:endParaRPr/>
          </a:p>
        </p:txBody>
      </p:sp>
      <p:sp>
        <p:nvSpPr>
          <p:cNvPr id="60" name="Google Shape;60;p3"/>
          <p:cNvSpPr txBox="1"/>
          <p:nvPr>
            <p:ph idx="4294967295" type="body"/>
          </p:nvPr>
        </p:nvSpPr>
        <p:spPr>
          <a:xfrm>
            <a:off x="760050" y="1309350"/>
            <a:ext cx="7926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your first week at college. You’re feeling excited but also a little overwhelmed. You’ve already spent about $500 on textbooks for your five classes, and you don’t want to spend much more money this week. Your friends let you know that a band you like will be playing a concert nearby, and there are still tickets available for about $200, but they’re going fast! Do you buy the tickets?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550" y="-430450"/>
            <a:ext cx="2332800" cy="2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type="title"/>
          </p:nvPr>
        </p:nvSpPr>
        <p:spPr>
          <a:xfrm>
            <a:off x="756137" y="1954775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675" y="3282525"/>
            <a:ext cx="1803827" cy="18038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 txBox="1"/>
          <p:nvPr>
            <p:ph idx="2" type="title"/>
          </p:nvPr>
        </p:nvSpPr>
        <p:spPr>
          <a:xfrm>
            <a:off x="948287" y="2571750"/>
            <a:ext cx="7356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best ways to save money in college?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type="title"/>
          </p:nvPr>
        </p:nvSpPr>
        <p:spPr>
          <a:xfrm>
            <a:off x="701550" y="2011925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74" name="Google Shape;74;p5"/>
          <p:cNvSpPr txBox="1"/>
          <p:nvPr>
            <p:ph idx="4294967295" type="body"/>
          </p:nvPr>
        </p:nvSpPr>
        <p:spPr>
          <a:xfrm>
            <a:off x="484200" y="2800025"/>
            <a:ext cx="81756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4481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to develop good spending habits that will enable you to save money throughout college.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81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the importance of continuing to use these habits after college.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651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idx="4294967295" type="body"/>
          </p:nvPr>
        </p:nvSpPr>
        <p:spPr>
          <a:xfrm>
            <a:off x="457200" y="1309350"/>
            <a:ext cx="57627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creating a budget for your first week at college.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choose your housing and participate in a card game to determine if you can afford to attend the concert.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College Budget Game</a:t>
            </a:r>
            <a:endParaRPr sz="3640"/>
          </a:p>
        </p:txBody>
      </p:sp>
      <p:pic>
        <p:nvPicPr>
          <p:cNvPr id="81" name="Google Shape;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2026" y="641997"/>
            <a:ext cx="2664776" cy="31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>
            <p:ph idx="4294967295" type="body"/>
          </p:nvPr>
        </p:nvSpPr>
        <p:spPr>
          <a:xfrm>
            <a:off x="838200" y="1309350"/>
            <a:ext cx="56484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of the following housing options and add it to your College Budget Game handout.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 Room (3 roommates) – $200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Room (1 roommate) – $300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Room – $400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00"/>
              <a:buNone/>
            </a:pPr>
            <a:r>
              <a:t/>
            </a:r>
            <a:endParaRPr sz="2400"/>
          </a:p>
        </p:txBody>
      </p:sp>
      <p:sp>
        <p:nvSpPr>
          <p:cNvPr id="87" name="Google Shape;87;p7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Where are you going to live?</a:t>
            </a:r>
            <a:endParaRPr/>
          </a:p>
        </p:txBody>
      </p:sp>
      <p:pic>
        <p:nvPicPr>
          <p:cNvPr id="88" name="Google Shape;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946" y="1358876"/>
            <a:ext cx="2890650" cy="257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4294967295" type="body"/>
          </p:nvPr>
        </p:nvSpPr>
        <p:spPr>
          <a:xfrm>
            <a:off x="809625" y="1017725"/>
            <a:ext cx="78201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out all the cards and place them face down in one pile.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group, take turns drawing a card until everyone has 3 cards.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over your cards. You can trade out a card if you choose.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 the three cards to your budget sheet.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out how much money you have left.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afford to go to the concert?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College Budget Cards</a:t>
            </a:r>
            <a:endParaRPr sz="3640"/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9999" y="113360"/>
            <a:ext cx="1923348" cy="10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idx="4294967295" type="body"/>
          </p:nvPr>
        </p:nvSpPr>
        <p:spPr>
          <a:xfrm>
            <a:off x="819150" y="1309350"/>
            <a:ext cx="78678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the following questions on a sheet of paper with your group: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strategy that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surprised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strategy that you’d be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try in college?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strategy that was 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troubling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you?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40"/>
              <a:t>7 Ways to Be Smart With Your Money in College</a:t>
            </a:r>
            <a:endParaRPr sz="32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