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bf2535d7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22bf2535d7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4023d4642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g24023d4642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4023d4642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5" name="Google Shape;205;g24023d4642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53dc1ed5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0" name="Google Shape;240;g253dc1ed5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7" name="Google Shape;247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2161a5798d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g22161a5798d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1" name="Google Shape;261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970db4d4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22970db4d4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2bf2535d7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2bf2535d7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bf2535d7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22bf2535d7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bf2535d7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22bf2535d7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3" type="body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81400" y="1330012"/>
            <a:ext cx="5111700" cy="3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0850" y="1330012"/>
            <a:ext cx="3124200" cy="3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>
            <p:ph idx="2" type="media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indent="-295275" lvl="8" marL="4114800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Char char="■"/>
              <a:defRPr/>
            </a:lvl6pPr>
            <a:lvl7pPr indent="-320039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/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4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5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My phone</a:t>
            </a:r>
            <a:r>
              <a:rPr lang="en"/>
              <a:t>                                      </a:t>
            </a:r>
            <a:endParaRPr/>
          </a:p>
        </p:txBody>
      </p:sp>
      <p:sp>
        <p:nvSpPr>
          <p:cNvPr id="157" name="Google Shape;157;p3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am more comfortable using</a:t>
            </a:r>
            <a:endParaRPr/>
          </a:p>
        </p:txBody>
      </p:sp>
      <p:pic>
        <p:nvPicPr>
          <p:cNvPr id="158" name="Google Shape;15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0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/>
              <a:t>TI-84 Plus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1343" scaled="0"/>
        </a:gra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-356552" lvl="0" marL="45720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Complete the steps in the </a:t>
            </a:r>
            <a:r>
              <a:rPr lang="en"/>
              <a:t>TI-84 Plus s</a:t>
            </a:r>
            <a:r>
              <a:rPr lang="en"/>
              <a:t>cavenger hunt. </a:t>
            </a:r>
            <a:endParaRPr/>
          </a:p>
          <a:p>
            <a:pPr indent="-3565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Choose the graphing calculator task card that aligns with your content area. 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Pre-Algebra &amp; Algebra 2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Geometry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Algebra II</a:t>
            </a:r>
            <a:endParaRPr/>
          </a:p>
          <a:p>
            <a:pPr indent="-30389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Char char="○"/>
            </a:pPr>
            <a:r>
              <a:rPr lang="en"/>
              <a:t>Precalculus</a:t>
            </a:r>
            <a:endParaRPr/>
          </a:p>
          <a:p>
            <a:pPr indent="-3565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Work through the task card to learn specific functions for your content.</a:t>
            </a:r>
            <a:endParaRPr/>
          </a:p>
          <a:p>
            <a:pPr indent="-3565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time allows, try another task card!</a:t>
            </a:r>
            <a:endParaRPr/>
          </a:p>
          <a:p>
            <a:pPr indent="-60952" lvl="7" marL="1645836" rtl="0" algn="l">
              <a:lnSpc>
                <a:spcPct val="115000"/>
              </a:lnSpc>
              <a:spcBef>
                <a:spcPts val="240"/>
              </a:spcBef>
              <a:spcAft>
                <a:spcPts val="1200"/>
              </a:spcAft>
              <a:buSzPct val="88888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TI-84 Plus</a:t>
            </a:r>
            <a:r>
              <a:rPr lang="en"/>
              <a:t> </a:t>
            </a:r>
            <a:r>
              <a:rPr lang="en"/>
              <a:t>Scavenger Hunt</a:t>
            </a:r>
            <a:endParaRPr/>
          </a:p>
        </p:txBody>
      </p:sp>
      <p:pic>
        <p:nvPicPr>
          <p:cNvPr id="168" name="Google Shape;168;p31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3975" y="1269150"/>
            <a:ext cx="1496675" cy="2141126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/>
          <p:nvPr>
            <p:ph idx="1" type="body"/>
          </p:nvPr>
        </p:nvSpPr>
        <p:spPr>
          <a:xfrm>
            <a:off x="457200" y="1305050"/>
            <a:ext cx="55200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 something about the TI-84 Plus</a:t>
            </a:r>
            <a:endParaRPr sz="2000">
              <a:solidFill>
                <a:schemeClr val="dk1"/>
              </a:solidFill>
            </a:endParaRPr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My favorite feature is…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found these calculator commands are similar to a computer…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This is different than my phone calculator in that…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I may need help with…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was surprised by…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wish I knew how to…</a:t>
            </a:r>
            <a:endParaRPr sz="2000"/>
          </a:p>
        </p:txBody>
      </p:sp>
      <p:sp>
        <p:nvSpPr>
          <p:cNvPr id="174" name="Google Shape;174;p3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Say Something!</a:t>
            </a:r>
            <a:endParaRPr/>
          </a:p>
        </p:txBody>
      </p:sp>
      <p:pic>
        <p:nvPicPr>
          <p:cNvPr id="175" name="Google Shape;175;p32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430" y="1224649"/>
            <a:ext cx="2181644" cy="14071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3"/>
          <p:cNvPicPr preferRelativeResize="0"/>
          <p:nvPr/>
        </p:nvPicPr>
        <p:blipFill rotWithShape="1">
          <a:blip r:embed="rId3">
            <a:alphaModFix/>
          </a:blip>
          <a:srcRect b="24477" l="51361" r="0" t="0"/>
          <a:stretch/>
        </p:blipFill>
        <p:spPr>
          <a:xfrm>
            <a:off x="2999450" y="413200"/>
            <a:ext cx="2930351" cy="444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3"/>
          <p:cNvSpPr txBox="1"/>
          <p:nvPr/>
        </p:nvSpPr>
        <p:spPr>
          <a:xfrm>
            <a:off x="6178175" y="9303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33"/>
          <p:cNvCxnSpPr/>
          <p:nvPr/>
        </p:nvCxnSpPr>
        <p:spPr>
          <a:xfrm flipH="1">
            <a:off x="5589875" y="1103675"/>
            <a:ext cx="508800" cy="152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3" name="Google Shape;183;p33"/>
          <p:cNvSpPr txBox="1"/>
          <p:nvPr/>
        </p:nvSpPr>
        <p:spPr>
          <a:xfrm>
            <a:off x="6178175" y="16870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33"/>
          <p:cNvCxnSpPr/>
          <p:nvPr/>
        </p:nvCxnSpPr>
        <p:spPr>
          <a:xfrm flipH="1">
            <a:off x="5565875" y="1836525"/>
            <a:ext cx="532800" cy="39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5" name="Google Shape;185;p33"/>
          <p:cNvSpPr txBox="1"/>
          <p:nvPr/>
        </p:nvSpPr>
        <p:spPr>
          <a:xfrm>
            <a:off x="6122375" y="34999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33"/>
          <p:cNvCxnSpPr/>
          <p:nvPr/>
        </p:nvCxnSpPr>
        <p:spPr>
          <a:xfrm flipH="1">
            <a:off x="5549975" y="3764650"/>
            <a:ext cx="548700" cy="4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7" name="Google Shape;187;p33"/>
          <p:cNvSpPr txBox="1"/>
          <p:nvPr/>
        </p:nvSpPr>
        <p:spPr>
          <a:xfrm>
            <a:off x="1726625" y="34999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8" name="Google Shape;188;p33"/>
          <p:cNvCxnSpPr/>
          <p:nvPr/>
        </p:nvCxnSpPr>
        <p:spPr>
          <a:xfrm flipH="1" rot="10800000">
            <a:off x="2895625" y="3776950"/>
            <a:ext cx="666600" cy="20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9" name="Google Shape;189;p33"/>
          <p:cNvSpPr txBox="1"/>
          <p:nvPr/>
        </p:nvSpPr>
        <p:spPr>
          <a:xfrm>
            <a:off x="1726625" y="20872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33"/>
          <p:cNvCxnSpPr/>
          <p:nvPr/>
        </p:nvCxnSpPr>
        <p:spPr>
          <a:xfrm flipH="1" rot="10800000">
            <a:off x="2944650" y="1908300"/>
            <a:ext cx="553800" cy="400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1" name="Google Shape;191;p33"/>
          <p:cNvCxnSpPr/>
          <p:nvPr/>
        </p:nvCxnSpPr>
        <p:spPr>
          <a:xfrm flipH="1" rot="10800000">
            <a:off x="2952025" y="2035500"/>
            <a:ext cx="999900" cy="273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2" name="Google Shape;192;p33"/>
          <p:cNvCxnSpPr/>
          <p:nvPr/>
        </p:nvCxnSpPr>
        <p:spPr>
          <a:xfrm flipH="1" rot="10800000">
            <a:off x="2952025" y="2091300"/>
            <a:ext cx="1421100" cy="21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3" name="Google Shape;193;p33"/>
          <p:cNvCxnSpPr/>
          <p:nvPr/>
        </p:nvCxnSpPr>
        <p:spPr>
          <a:xfrm flipH="1" rot="10800000">
            <a:off x="2952025" y="2107200"/>
            <a:ext cx="1818900" cy="201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4" name="Google Shape;194;p33"/>
          <p:cNvSpPr txBox="1"/>
          <p:nvPr/>
        </p:nvSpPr>
        <p:spPr>
          <a:xfrm>
            <a:off x="1726625" y="139675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33"/>
          <p:cNvCxnSpPr/>
          <p:nvPr/>
        </p:nvCxnSpPr>
        <p:spPr>
          <a:xfrm flipH="1" rot="10800000">
            <a:off x="2895625" y="1614100"/>
            <a:ext cx="594900" cy="121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6" name="Google Shape;196;p33"/>
          <p:cNvSpPr txBox="1"/>
          <p:nvPr/>
        </p:nvSpPr>
        <p:spPr>
          <a:xfrm>
            <a:off x="1726625" y="7063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/>
        </p:nvSpPr>
        <p:spPr>
          <a:xfrm>
            <a:off x="3951925" y="4765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8" name="Google Shape;198;p33"/>
          <p:cNvCxnSpPr/>
          <p:nvPr/>
        </p:nvCxnSpPr>
        <p:spPr>
          <a:xfrm>
            <a:off x="5128850" y="362800"/>
            <a:ext cx="262200" cy="34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9" name="Google Shape;199;p33"/>
          <p:cNvCxnSpPr/>
          <p:nvPr/>
        </p:nvCxnSpPr>
        <p:spPr>
          <a:xfrm>
            <a:off x="4464625" y="609400"/>
            <a:ext cx="12000" cy="13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0" name="Google Shape;200;p33"/>
          <p:cNvCxnSpPr/>
          <p:nvPr/>
        </p:nvCxnSpPr>
        <p:spPr>
          <a:xfrm flipH="1">
            <a:off x="4142775" y="659950"/>
            <a:ext cx="23700" cy="10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1" name="Google Shape;201;p33"/>
          <p:cNvCxnSpPr/>
          <p:nvPr/>
        </p:nvCxnSpPr>
        <p:spPr>
          <a:xfrm>
            <a:off x="4874150" y="652000"/>
            <a:ext cx="47700" cy="9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2" name="Google Shape;202;p33"/>
          <p:cNvCxnSpPr/>
          <p:nvPr/>
        </p:nvCxnSpPr>
        <p:spPr>
          <a:xfrm flipH="1">
            <a:off x="3741050" y="362800"/>
            <a:ext cx="183000" cy="34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34"/>
          <p:cNvPicPr preferRelativeResize="0"/>
          <p:nvPr/>
        </p:nvPicPr>
        <p:blipFill rotWithShape="1">
          <a:blip r:embed="rId3">
            <a:alphaModFix/>
          </a:blip>
          <a:srcRect b="24477" l="51361" r="0" t="0"/>
          <a:stretch/>
        </p:blipFill>
        <p:spPr>
          <a:xfrm>
            <a:off x="2999450" y="413200"/>
            <a:ext cx="2930351" cy="4448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4"/>
          <p:cNvSpPr txBox="1"/>
          <p:nvPr/>
        </p:nvSpPr>
        <p:spPr>
          <a:xfrm>
            <a:off x="6178175" y="9303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9" name="Google Shape;209;p34"/>
          <p:cNvCxnSpPr/>
          <p:nvPr/>
        </p:nvCxnSpPr>
        <p:spPr>
          <a:xfrm flipH="1">
            <a:off x="5589875" y="1103675"/>
            <a:ext cx="508800" cy="152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10" name="Google Shape;210;p34"/>
          <p:cNvSpPr txBox="1"/>
          <p:nvPr/>
        </p:nvSpPr>
        <p:spPr>
          <a:xfrm>
            <a:off x="6265625" y="993925"/>
            <a:ext cx="954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Navigating arrows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4"/>
          <p:cNvSpPr txBox="1"/>
          <p:nvPr/>
        </p:nvSpPr>
        <p:spPr>
          <a:xfrm>
            <a:off x="6178175" y="16870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2" name="Google Shape;212;p34"/>
          <p:cNvCxnSpPr/>
          <p:nvPr/>
        </p:nvCxnSpPr>
        <p:spPr>
          <a:xfrm flipH="1">
            <a:off x="5565875" y="1836525"/>
            <a:ext cx="532800" cy="39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13" name="Google Shape;213;p34"/>
          <p:cNvSpPr txBox="1"/>
          <p:nvPr/>
        </p:nvSpPr>
        <p:spPr>
          <a:xfrm>
            <a:off x="6225875" y="1765200"/>
            <a:ext cx="90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Backspace</a:t>
            </a:r>
            <a:b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4"/>
          <p:cNvSpPr txBox="1"/>
          <p:nvPr/>
        </p:nvSpPr>
        <p:spPr>
          <a:xfrm>
            <a:off x="6122375" y="34999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5" name="Google Shape;215;p34"/>
          <p:cNvCxnSpPr/>
          <p:nvPr/>
        </p:nvCxnSpPr>
        <p:spPr>
          <a:xfrm flipH="1">
            <a:off x="5549975" y="3764650"/>
            <a:ext cx="548700" cy="4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16" name="Google Shape;216;p34"/>
          <p:cNvSpPr txBox="1"/>
          <p:nvPr/>
        </p:nvSpPr>
        <p:spPr>
          <a:xfrm>
            <a:off x="6178175" y="3594250"/>
            <a:ext cx="90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Calculate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4"/>
          <p:cNvSpPr txBox="1"/>
          <p:nvPr/>
        </p:nvSpPr>
        <p:spPr>
          <a:xfrm>
            <a:off x="1726625" y="34999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8" name="Google Shape;218;p34"/>
          <p:cNvCxnSpPr/>
          <p:nvPr/>
        </p:nvCxnSpPr>
        <p:spPr>
          <a:xfrm flipH="1" rot="10800000">
            <a:off x="2895625" y="3776950"/>
            <a:ext cx="666600" cy="20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19" name="Google Shape;219;p34"/>
          <p:cNvSpPr txBox="1"/>
          <p:nvPr/>
        </p:nvSpPr>
        <p:spPr>
          <a:xfrm>
            <a:off x="1789050" y="3673500"/>
            <a:ext cx="906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On/Off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4"/>
          <p:cNvSpPr txBox="1"/>
          <p:nvPr/>
        </p:nvSpPr>
        <p:spPr>
          <a:xfrm>
            <a:off x="1726625" y="20872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4"/>
          <p:cNvSpPr txBox="1"/>
          <p:nvPr/>
        </p:nvSpPr>
        <p:spPr>
          <a:xfrm>
            <a:off x="1749075" y="2002450"/>
            <a:ext cx="954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secondary menus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2" name="Google Shape;222;p34"/>
          <p:cNvCxnSpPr/>
          <p:nvPr/>
        </p:nvCxnSpPr>
        <p:spPr>
          <a:xfrm flipH="1" rot="10800000">
            <a:off x="2944650" y="1908300"/>
            <a:ext cx="553800" cy="400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3" name="Google Shape;223;p34"/>
          <p:cNvCxnSpPr/>
          <p:nvPr/>
        </p:nvCxnSpPr>
        <p:spPr>
          <a:xfrm flipH="1" rot="10800000">
            <a:off x="2952025" y="2035500"/>
            <a:ext cx="999900" cy="273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4" name="Google Shape;224;p34"/>
          <p:cNvCxnSpPr/>
          <p:nvPr/>
        </p:nvCxnSpPr>
        <p:spPr>
          <a:xfrm flipH="1" rot="10800000">
            <a:off x="2952025" y="2091300"/>
            <a:ext cx="1421100" cy="21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5" name="Google Shape;225;p34"/>
          <p:cNvCxnSpPr/>
          <p:nvPr/>
        </p:nvCxnSpPr>
        <p:spPr>
          <a:xfrm flipH="1" rot="10800000">
            <a:off x="2952025" y="2107200"/>
            <a:ext cx="1818900" cy="201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6" name="Google Shape;226;p34"/>
          <p:cNvSpPr txBox="1"/>
          <p:nvPr/>
        </p:nvSpPr>
        <p:spPr>
          <a:xfrm>
            <a:off x="1726625" y="139675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4"/>
          <p:cNvSpPr txBox="1"/>
          <p:nvPr/>
        </p:nvSpPr>
        <p:spPr>
          <a:xfrm>
            <a:off x="1749075" y="1335100"/>
            <a:ext cx="850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Green controls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8" name="Google Shape;228;p34"/>
          <p:cNvCxnSpPr/>
          <p:nvPr/>
        </p:nvCxnSpPr>
        <p:spPr>
          <a:xfrm flipH="1" rot="10800000">
            <a:off x="2895625" y="1614100"/>
            <a:ext cx="594900" cy="121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9" name="Google Shape;229;p34"/>
          <p:cNvSpPr txBox="1"/>
          <p:nvPr/>
        </p:nvSpPr>
        <p:spPr>
          <a:xfrm>
            <a:off x="1726625" y="70630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 txBox="1"/>
          <p:nvPr/>
        </p:nvSpPr>
        <p:spPr>
          <a:xfrm>
            <a:off x="1749075" y="667750"/>
            <a:ext cx="850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Blue controls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 txBox="1"/>
          <p:nvPr/>
        </p:nvSpPr>
        <p:spPr>
          <a:xfrm>
            <a:off x="3951925" y="47650"/>
            <a:ext cx="1113300" cy="569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4"/>
          <p:cNvSpPr txBox="1"/>
          <p:nvPr/>
        </p:nvSpPr>
        <p:spPr>
          <a:xfrm>
            <a:off x="4011475" y="55300"/>
            <a:ext cx="906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Graphing controls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34"/>
          <p:cNvCxnSpPr/>
          <p:nvPr/>
        </p:nvCxnSpPr>
        <p:spPr>
          <a:xfrm>
            <a:off x="5128850" y="362800"/>
            <a:ext cx="262200" cy="34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4" name="Google Shape;234;p34"/>
          <p:cNvCxnSpPr>
            <a:stCxn id="232" idx="2"/>
          </p:cNvCxnSpPr>
          <p:nvPr/>
        </p:nvCxnSpPr>
        <p:spPr>
          <a:xfrm>
            <a:off x="4464625" y="609400"/>
            <a:ext cx="12000" cy="13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5" name="Google Shape;235;p34"/>
          <p:cNvCxnSpPr/>
          <p:nvPr/>
        </p:nvCxnSpPr>
        <p:spPr>
          <a:xfrm flipH="1">
            <a:off x="4142775" y="659950"/>
            <a:ext cx="23700" cy="10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6" name="Google Shape;236;p34"/>
          <p:cNvCxnSpPr/>
          <p:nvPr/>
        </p:nvCxnSpPr>
        <p:spPr>
          <a:xfrm>
            <a:off x="4874150" y="652000"/>
            <a:ext cx="47700" cy="9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7" name="Google Shape;237;p34"/>
          <p:cNvCxnSpPr/>
          <p:nvPr/>
        </p:nvCxnSpPr>
        <p:spPr>
          <a:xfrm flipH="1">
            <a:off x="3741050" y="362800"/>
            <a:ext cx="183000" cy="34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/>
          <p:nvPr>
            <p:ph idx="1" type="body"/>
          </p:nvPr>
        </p:nvSpPr>
        <p:spPr>
          <a:xfrm>
            <a:off x="457200" y="1305050"/>
            <a:ext cx="55200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 something about the TI-84 Plus</a:t>
            </a:r>
            <a:endParaRPr sz="2000">
              <a:solidFill>
                <a:schemeClr val="dk1"/>
              </a:solidFill>
            </a:endParaRPr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this will help me…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One thing I find complicated is…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the most useful feature will be…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don’t know when I’d use…</a:t>
            </a:r>
            <a:endParaRPr sz="2000"/>
          </a:p>
          <a:p>
            <a:pPr indent="-1889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I’d like to learn more about…</a:t>
            </a:r>
            <a:endParaRPr sz="2000"/>
          </a:p>
        </p:txBody>
      </p:sp>
      <p:sp>
        <p:nvSpPr>
          <p:cNvPr id="243" name="Google Shape;243;p3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Say Something!</a:t>
            </a:r>
            <a:endParaRPr/>
          </a:p>
        </p:txBody>
      </p:sp>
      <p:pic>
        <p:nvPicPr>
          <p:cNvPr id="244" name="Google Shape;244;p35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430" y="1224649"/>
            <a:ext cx="2181644" cy="14071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Circle any spaces for each task you already know how to complete.</a:t>
            </a:r>
            <a:endParaRPr/>
          </a:p>
          <a:p>
            <a:pPr indent="-227011" lvl="0" marL="22701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Collaborate with those around you to mark out un-circled spaces on the card.</a:t>
            </a:r>
            <a:endParaRPr/>
          </a:p>
          <a:p>
            <a:pPr indent="0" lvl="0" marL="22701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50" name="Google Shape;250;p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BINGO: Find Someone Who Can…</a:t>
            </a:r>
            <a:endParaRPr/>
          </a:p>
        </p:txBody>
      </p:sp>
      <p:pic>
        <p:nvPicPr>
          <p:cNvPr id="251" name="Google Shape;251;p36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437443"/>
            <a:ext cx="3081401" cy="1620799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7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What do you find most confusing or difficult about the TI-Nspire?</a:t>
            </a:r>
            <a:endParaRPr/>
          </a:p>
          <a:p>
            <a:pPr indent="-227012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Which tasks to you still need help with?</a:t>
            </a:r>
            <a:endParaRPr/>
          </a:p>
          <a:p>
            <a:pPr indent="0" lvl="0" marL="2270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57" name="Google Shape;257;p3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Muddiest Point</a:t>
            </a:r>
            <a:endParaRPr/>
          </a:p>
        </p:txBody>
      </p:sp>
      <p:pic>
        <p:nvPicPr>
          <p:cNvPr id="258" name="Google Shape;258;p37"/>
          <p:cNvPicPr preferRelativeResize="0"/>
          <p:nvPr>
            <p:ph idx="2" type="pic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292759"/>
            <a:ext cx="3081401" cy="1910167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8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Write down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"/>
              <a:t>One thing you learned</a:t>
            </a:r>
            <a:endParaRPr/>
          </a:p>
          <a:p>
            <a:pPr indent="-32575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"/>
              <a:t>One thing you still want to know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Toss your response in the container</a:t>
            </a:r>
            <a:endParaRPr/>
          </a:p>
          <a:p>
            <a:pPr indent="-60952" lvl="7" marL="1645836" rtl="0" algn="l">
              <a:lnSpc>
                <a:spcPct val="115000"/>
              </a:lnSpc>
              <a:spcBef>
                <a:spcPts val="240"/>
              </a:spcBef>
              <a:spcAft>
                <a:spcPts val="120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4" name="Google Shape;264;p3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Commit and Toss</a:t>
            </a:r>
            <a:endParaRPr/>
          </a:p>
        </p:txBody>
      </p:sp>
      <p:pic>
        <p:nvPicPr>
          <p:cNvPr id="265" name="Google Shape;265;p38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29" l="0" r="0" t="19"/>
          <a:stretch/>
        </p:blipFill>
        <p:spPr>
          <a:xfrm>
            <a:off x="5911850" y="1663336"/>
            <a:ext cx="1828800" cy="18279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type="ctrTitle"/>
          </p:nvPr>
        </p:nvSpPr>
        <p:spPr>
          <a:xfrm>
            <a:off x="581361" y="1218250"/>
            <a:ext cx="7978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4700"/>
              <a:t>Getting to Know the </a:t>
            </a:r>
            <a:r>
              <a:rPr lang="en" sz="4700"/>
              <a:t>TI-84 Plus</a:t>
            </a:r>
            <a:endParaRPr sz="3400"/>
          </a:p>
        </p:txBody>
      </p:sp>
      <p:sp>
        <p:nvSpPr>
          <p:cNvPr id="92" name="Google Shape;92;p22"/>
          <p:cNvSpPr txBox="1"/>
          <p:nvPr>
            <p:ph idx="1" type="subTitle"/>
          </p:nvPr>
        </p:nvSpPr>
        <p:spPr>
          <a:xfrm>
            <a:off x="708039" y="261095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34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Learn the essential mechanics of the calculator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55561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"/>
              <a:t>Which mechanics of the TI-84 Plus are essential for me to know?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530352" y="2028497"/>
            <a:ext cx="7772400" cy="23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/>
          </a:bodyPr>
          <a:lstStyle/>
          <a:p>
            <a:pPr indent="-330517" lvl="0" marL="39846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/>
              <a:t>Explore the </a:t>
            </a:r>
            <a:r>
              <a:rPr lang="en"/>
              <a:t>TI-84 Plus mechanics</a:t>
            </a:r>
            <a:r>
              <a:rPr lang="en"/>
              <a:t> for calculations, graphs, geometric conceptual development, and data analysis.</a:t>
            </a:r>
            <a:endParaRPr/>
          </a:p>
          <a:p>
            <a:pPr indent="-330517" lvl="0" marL="39846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Demonstrate the use of technology to enhance the learning of mathematics in the classroom.</a:t>
            </a:r>
            <a:endParaRPr/>
          </a:p>
          <a:p>
            <a:pPr indent="0" lvl="0" marL="55561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/>
          <p:nvPr>
            <p:ph idx="1" type="body"/>
          </p:nvPr>
        </p:nvSpPr>
        <p:spPr>
          <a:xfrm>
            <a:off x="354775" y="1288150"/>
            <a:ext cx="6657900" cy="31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/>
              <a:t>When each statement displays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Move to the side of the room that you agree with more.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Discuss your choice in your group.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Share why your group was attracted to the statement.</a:t>
            </a:r>
            <a:endParaRPr/>
          </a:p>
        </p:txBody>
      </p:sp>
      <p:sp>
        <p:nvSpPr>
          <p:cNvPr id="110" name="Google Shape;110;p25"/>
          <p:cNvSpPr txBox="1"/>
          <p:nvPr>
            <p:ph type="title"/>
          </p:nvPr>
        </p:nvSpPr>
        <p:spPr>
          <a:xfrm>
            <a:off x="292125" y="307250"/>
            <a:ext cx="8556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Magnetic Statements</a:t>
            </a:r>
            <a:endParaRPr/>
          </a:p>
        </p:txBody>
      </p:sp>
      <p:pic>
        <p:nvPicPr>
          <p:cNvPr id="111" name="Google Shape;11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41025" y="794575"/>
            <a:ext cx="1460875" cy="14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>
            <p:ph idx="4294967295" type="body"/>
          </p:nvPr>
        </p:nvSpPr>
        <p:spPr>
          <a:xfrm>
            <a:off x="786875" y="1784775"/>
            <a:ext cx="2579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Middle School                                      </a:t>
            </a:r>
            <a:endParaRPr/>
          </a:p>
        </p:txBody>
      </p:sp>
      <p:sp>
        <p:nvSpPr>
          <p:cNvPr id="117" name="Google Shape;117;p2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got my first calculator in</a:t>
            </a: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6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High School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Graphing</a:t>
            </a:r>
            <a:r>
              <a:rPr lang="en"/>
              <a:t>                                      </a:t>
            </a:r>
            <a:endParaRPr/>
          </a:p>
        </p:txBody>
      </p:sp>
      <p:sp>
        <p:nvSpPr>
          <p:cNvPr id="127" name="Google Shape;127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Calculators are best for</a:t>
            </a:r>
            <a:endParaRPr/>
          </a:p>
        </p:txBody>
      </p:sp>
      <p:pic>
        <p:nvPicPr>
          <p:cNvPr id="128" name="Google Shape;12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7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Computing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Always</a:t>
            </a:r>
            <a:r>
              <a:rPr lang="en"/>
              <a:t>                                      </a:t>
            </a:r>
            <a:endParaRPr/>
          </a:p>
        </p:txBody>
      </p:sp>
      <p:sp>
        <p:nvSpPr>
          <p:cNvPr id="137" name="Google Shape;137;p2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need a calculator</a:t>
            </a:r>
            <a:endParaRPr/>
          </a:p>
        </p:txBody>
      </p:sp>
      <p:pic>
        <p:nvPicPr>
          <p:cNvPr id="138" name="Google Shape;13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Sometimes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idx="4294967295" type="body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Always                                      </a:t>
            </a:r>
            <a:endParaRPr/>
          </a:p>
        </p:txBody>
      </p:sp>
      <p:sp>
        <p:nvSpPr>
          <p:cNvPr id="147" name="Google Shape;147;p2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"/>
              <a:t>Calculators support student understanding</a:t>
            </a:r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9"/>
          <p:cNvSpPr txBox="1"/>
          <p:nvPr>
            <p:ph idx="4294967295" type="body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Sometimes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