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l+87GOvxF1t9ati3iqQkwIKF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3198F-7423-4DAB-82FD-8E5F3D111927}">
  <a:tblStyle styleId="{3C53198F-7423-4DAB-82FD-8E5F3D1119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8" d="100"/>
          <a:sy n="198" d="100"/>
        </p:scale>
        <p:origin x="64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t.org/content/act/en/products-and-services/the-act/registration/fees/fee-waivers.html" TargetMode="External"/><Relationship Id="rId4" Type="http://schemas.openxmlformats.org/officeDocument/2006/relationships/hyperlink" Target="https://www.act.org/content/act/en/products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um8vhbOBM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88a96c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37e88a96c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c31566f4f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5c31566f4f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c31566f4f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5c31566f4f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c31566f4f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5c31566f4f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dirty="0"/>
              <a:t>Video:</a:t>
            </a:r>
            <a:r>
              <a:rPr lang="en" dirty="0"/>
              <a:t> 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lang="en" sz="1800" b="0" i="1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https://youtu.be/8KVRiyY6h0I</a:t>
            </a:r>
            <a:br>
              <a:rPr lang="en" dirty="0"/>
            </a:br>
            <a:r>
              <a:rPr lang="en" b="1" dirty="0"/>
              <a:t>ACT Fee Waivers Website:</a:t>
            </a:r>
            <a:r>
              <a:rPr lang="en" dirty="0"/>
              <a:t>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https://www.act.org/content/act/en/products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-and-services/the-act/registration/fees/fee-waivers.html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c31566f4f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5c31566f4f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Sticky Bars. Strategies.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2c967f8a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2c967f8a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2c967f8a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2c967f8a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c31566f4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5c31566f4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(2017, September 28). </a:t>
            </a:r>
            <a:r>
              <a:rPr lang="en" sz="1800" b="0" i="1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Understanding Your ACT Score Report</a:t>
            </a:r>
            <a:r>
              <a:rPr lang="en" sz="1800" b="0" i="0" u="none" strike="noStrike" dirty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800" b="0" i="0" u="sng" strike="noStrik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https://youtu.be/0um8vhbOBM4</a:t>
            </a:r>
            <a:endParaRPr sz="1800" b="0" i="0" u="none" strike="noStrike" dirty="0">
              <a:solidFill>
                <a:srgbClr val="2929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c31566f4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5c31566f4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POMS: Point of Most Significance. Strategies.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https://learn.k20center.ou.edu/strategy/101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5c31566f4f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5c31566f4f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c31566f4f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5c31566f4f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7e88a9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37e88a9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2c967f8a9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2c967f8a9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2c967f8a9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2c967f8a9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2c967f8a9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2c967f8a9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2c967f8a9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2c967f8a9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2c967f8a9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2c967f8a9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2c967f8a9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2c967f8a9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2c967f8a9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2c967f8a9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2c967f8a9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2c967f8a9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2c967f8a9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2c967f8a9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2c967f8a9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2c967f8a9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2c967f8a9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2c967f8a9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2c967f8a9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2c967f8a9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2c967f8a9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2c967f8a9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2c967f8a9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2c967f8a9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2c967f8a9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2c967f8a9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2c967f8a9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2c967f8a9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2c967f8a9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2c967f8a9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2c967f8a9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2c967f8a9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2c967f8a9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2c967f8a9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2c967f8a9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2c967f8a9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2c967f8a9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2c967f8a9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2c967f8a9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2c967f8a9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2c967f8a9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2c967f8a9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2c967f8a9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2c967f8a9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2c967f8a9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2c967f8a9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2c967f8a9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2c967f8a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2c967f8a9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2c967f8a9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2c967f8a9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2c967f8a9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2c967f8a9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g2a2c967f8a9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2c967f8a9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2c967f8a9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2c967f8a9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2c967f8a9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2c967f8a9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2c967f8a9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2c967f8a9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2c967f8a9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2c967f8a9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2c967f8a9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2c967f8a9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2c967f8a9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2c967f8a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2c967f8a9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2c967f8a9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8KVRiyY6h0I?feature=oembed" TargetMode="External"/><Relationship Id="rId5" Type="http://schemas.openxmlformats.org/officeDocument/2006/relationships/hyperlink" Target="https://youtu.be/8KVRiyY6h0I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um8vhbOBM4?feature=oembed" TargetMode="External"/><Relationship Id="rId5" Type="http://schemas.openxmlformats.org/officeDocument/2006/relationships/hyperlink" Target="https://youtu.be/0um8vhbOBM4" TargetMode="Externa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88a96c1_0_56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Math Score Chart</a:t>
            </a:r>
            <a:endParaRPr/>
          </a:p>
        </p:txBody>
      </p:sp>
      <p:graphicFrame>
        <p:nvGraphicFramePr>
          <p:cNvPr id="166" name="Google Shape;166;g237e88a96c1_0_56"/>
          <p:cNvGraphicFramePr/>
          <p:nvPr/>
        </p:nvGraphicFramePr>
        <p:xfrm>
          <a:off x="420806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—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7" name="Google Shape;167;g237e88a96c1_0_56"/>
          <p:cNvGraphicFramePr/>
          <p:nvPr/>
        </p:nvGraphicFramePr>
        <p:xfrm>
          <a:off x="2432340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8" name="Google Shape;168;g237e88a96c1_0_56"/>
          <p:cNvGraphicFramePr/>
          <p:nvPr/>
        </p:nvGraphicFramePr>
        <p:xfrm>
          <a:off x="4443874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9" name="Google Shape;169;g237e88a96c1_0_56"/>
          <p:cNvGraphicFramePr/>
          <p:nvPr/>
        </p:nvGraphicFramePr>
        <p:xfrm>
          <a:off x="6455408" y="80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{3C53198F-7423-4DAB-82FD-8E5F3D111927}</a:tableStyleId>
              </a:tblPr>
              <a:tblGrid>
                <a:gridCol w="8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Math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0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48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57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60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c31566f4f_0_4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75" name="Google Shape;175;g25c31566f4f_0_4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Divide the number of questions you need to answer correctly by the total number of questions on the math portion, which is 60.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Multiply the result by 100.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this number on the handout in the percentage correct box.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5c31566f4f_0_5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1" name="Google Shape;181;g25c31566f4f_0_5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Choose at least one action you can take to increase your math score.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Add the action to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Over the next few weeks, practice your action and add the dates you practiced to your handout to keep track of your progress.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F18E5FBE-4517-B193-26A0-21A8D09A6E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498671" y="1304053"/>
            <a:ext cx="6146659" cy="3057913"/>
          </a:xfrm>
          <a:prstGeom prst="rect">
            <a:avLst/>
          </a:prstGeom>
        </p:spPr>
      </p:pic>
      <p:sp>
        <p:nvSpPr>
          <p:cNvPr id="186" name="Google Shape;186;g25c31566f4f_0_5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Fee Waivers: How to Apply</a:t>
            </a:r>
            <a:endParaRPr/>
          </a:p>
        </p:txBody>
      </p:sp>
      <p:sp>
        <p:nvSpPr>
          <p:cNvPr id="187" name="Google Shape;187;g25c31566f4f_0_597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Fee Waivers</a:t>
            </a:r>
            <a:endParaRPr sz="2200" b="0" i="0" u="none" strike="noStrike" cap="non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c31566f4f_0_6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Sticky Bars: Which Action Did You Pick?</a:t>
            </a:r>
            <a:endParaRPr/>
          </a:p>
        </p:txBody>
      </p:sp>
      <p:sp>
        <p:nvSpPr>
          <p:cNvPr id="194" name="Google Shape;194;g25c31566f4f_0_65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35029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Write your name on a sticky note.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Place your note above action number you selected.</a:t>
            </a:r>
            <a:endParaRPr/>
          </a:p>
        </p:txBody>
      </p:sp>
      <p:grpSp>
        <p:nvGrpSpPr>
          <p:cNvPr id="195" name="Google Shape;195;g25c31566f4f_0_656"/>
          <p:cNvGrpSpPr/>
          <p:nvPr/>
        </p:nvGrpSpPr>
        <p:grpSpPr>
          <a:xfrm>
            <a:off x="1678133" y="2090888"/>
            <a:ext cx="4938025" cy="3164104"/>
            <a:chOff x="1678133" y="2054726"/>
            <a:chExt cx="4938025" cy="3164104"/>
          </a:xfrm>
        </p:grpSpPr>
        <p:grpSp>
          <p:nvGrpSpPr>
            <p:cNvPr id="196" name="Google Shape;196;g25c31566f4f_0_656"/>
            <p:cNvGrpSpPr/>
            <p:nvPr/>
          </p:nvGrpSpPr>
          <p:grpSpPr>
            <a:xfrm>
              <a:off x="1678133" y="4415936"/>
              <a:ext cx="4223306" cy="802894"/>
              <a:chOff x="1678133" y="4415936"/>
              <a:chExt cx="4223306" cy="802894"/>
            </a:xfrm>
          </p:grpSpPr>
          <p:sp>
            <p:nvSpPr>
              <p:cNvPr id="197" name="Google Shape;197;g25c31566f4f_0_656"/>
              <p:cNvSpPr txBox="1"/>
              <p:nvPr/>
            </p:nvSpPr>
            <p:spPr>
              <a:xfrm>
                <a:off x="1678133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  <p:sp>
            <p:nvSpPr>
              <p:cNvPr id="198" name="Google Shape;198;g25c31566f4f_0_656"/>
              <p:cNvSpPr txBox="1"/>
              <p:nvPr/>
            </p:nvSpPr>
            <p:spPr>
              <a:xfrm>
                <a:off x="234491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  <p:sp>
            <p:nvSpPr>
              <p:cNvPr id="199" name="Google Shape;199;g25c31566f4f_0_656"/>
              <p:cNvSpPr txBox="1"/>
              <p:nvPr/>
            </p:nvSpPr>
            <p:spPr>
              <a:xfrm>
                <a:off x="3011687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  <p:sp>
            <p:nvSpPr>
              <p:cNvPr id="200" name="Google Shape;200;g25c31566f4f_0_656"/>
              <p:cNvSpPr txBox="1"/>
              <p:nvPr/>
            </p:nvSpPr>
            <p:spPr>
              <a:xfrm>
                <a:off x="3678464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  <p:sp>
            <p:nvSpPr>
              <p:cNvPr id="201" name="Google Shape;201;g25c31566f4f_0_656"/>
              <p:cNvSpPr txBox="1"/>
              <p:nvPr/>
            </p:nvSpPr>
            <p:spPr>
              <a:xfrm>
                <a:off x="4345241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/>
              </a:p>
            </p:txBody>
          </p:sp>
          <p:sp>
            <p:nvSpPr>
              <p:cNvPr id="202" name="Google Shape;202;g25c31566f4f_0_656"/>
              <p:cNvSpPr txBox="1"/>
              <p:nvPr/>
            </p:nvSpPr>
            <p:spPr>
              <a:xfrm>
                <a:off x="5012020" y="4415936"/>
                <a:ext cx="889419" cy="802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635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600"/>
                  <a:buFont typeface="Calibri"/>
                  <a:buNone/>
                </a:pPr>
                <a:r>
                  <a:rPr lang="en" sz="26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/>
              </a:p>
            </p:txBody>
          </p:sp>
        </p:grpSp>
        <p:grpSp>
          <p:nvGrpSpPr>
            <p:cNvPr id="203" name="Google Shape;203;g25c31566f4f_0_656"/>
            <p:cNvGrpSpPr/>
            <p:nvPr/>
          </p:nvGrpSpPr>
          <p:grpSpPr>
            <a:xfrm>
              <a:off x="1820285" y="2054726"/>
              <a:ext cx="4795873" cy="2716722"/>
              <a:chOff x="1820285" y="2054726"/>
              <a:chExt cx="4795873" cy="2716722"/>
            </a:xfrm>
          </p:grpSpPr>
          <p:pic>
            <p:nvPicPr>
              <p:cNvPr id="204" name="Google Shape;204;g25c31566f4f_0_65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820285" y="2054726"/>
                <a:ext cx="4795873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" name="Google Shape;205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73759" t="38323" r="13848" b="15"/>
              <a:stretch/>
            </p:blipFill>
            <p:spPr>
              <a:xfrm>
                <a:off x="5230708" y="2228254"/>
                <a:ext cx="511134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6" name="Google Shape;206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14753" t="39426" r="73676"/>
              <a:stretch/>
            </p:blipFill>
            <p:spPr>
              <a:xfrm>
                <a:off x="1940297" y="2273085"/>
                <a:ext cx="477231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7" name="Google Shape;207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25891" t="39426" r="62158"/>
              <a:stretch/>
            </p:blipFill>
            <p:spPr>
              <a:xfrm>
                <a:off x="2588300" y="2273085"/>
                <a:ext cx="492917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37953" t="43184" r="49653"/>
              <a:stretch/>
            </p:blipFill>
            <p:spPr>
              <a:xfrm>
                <a:off x="3251989" y="2428068"/>
                <a:ext cx="511134" cy="23433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9" name="Google Shape;209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49986" t="38355" r="38199" b="-16"/>
              <a:stretch/>
            </p:blipFill>
            <p:spPr>
              <a:xfrm>
                <a:off x="3933895" y="2228254"/>
                <a:ext cx="487291" cy="2543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g25c31566f4f_0_656"/>
              <p:cNvPicPr preferRelativeResize="0"/>
              <p:nvPr/>
            </p:nvPicPr>
            <p:blipFill rotWithShape="1">
              <a:blip r:embed="rId4">
                <a:alphaModFix/>
              </a:blip>
              <a:srcRect l="62220" t="39910" r="26434" b="-484"/>
              <a:stretch/>
            </p:blipFill>
            <p:spPr>
              <a:xfrm>
                <a:off x="4591958" y="2273085"/>
                <a:ext cx="467979" cy="24983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2c967f8a9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Math ACT Prep, </a:t>
            </a:r>
            <a:br>
              <a:rPr lang="en"/>
            </a:br>
            <a:r>
              <a:rPr lang="en"/>
              <a:t>Week 1</a:t>
            </a:r>
            <a:endParaRPr/>
          </a:p>
        </p:txBody>
      </p:sp>
      <p:sp>
        <p:nvSpPr>
          <p:cNvPr id="117" name="Google Shape;117;g2a2c967f8a9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2c967f8a9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23" name="Google Shape;123;g2a2c967f8a9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c31566f4f_0_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29" name="Google Shape;129;g25c31566f4f_0_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the purpose of the ACT and the importance of the math section.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Evaluate current ACT performance and set a realistic goal for the overall test and the math portion.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C3EA2C30-9921-4F7D-59DF-5186A926BC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1276151" y="687749"/>
            <a:ext cx="6591698" cy="3536745"/>
          </a:xfrm>
          <a:prstGeom prst="rect">
            <a:avLst/>
          </a:prstGeom>
        </p:spPr>
      </p:pic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311700" y="4316820"/>
            <a:ext cx="8520600" cy="66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3059"/>
              <a:buNone/>
            </a:pPr>
            <a:r>
              <a:rPr lang="en" u="sng" dirty="0">
                <a:solidFill>
                  <a:srgbClr val="D6D6D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Your ACT Score Report</a:t>
            </a:r>
            <a:endParaRPr dirty="0">
              <a:solidFill>
                <a:srgbClr val="D6D6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c31566f4f_0_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Point of Most Significance</a:t>
            </a:r>
            <a:endParaRPr/>
          </a:p>
        </p:txBody>
      </p:sp>
      <p:sp>
        <p:nvSpPr>
          <p:cNvPr id="141" name="Google Shape;141;g25c31566f4f_0_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692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What is your main takeaway from the video?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Which suggestion did you find most valuable? </a:t>
            </a:r>
            <a:endParaRPr/>
          </a:p>
        </p:txBody>
      </p:sp>
      <p:pic>
        <p:nvPicPr>
          <p:cNvPr id="142" name="Google Shape;142;g25c31566f4f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4400" y="446819"/>
            <a:ext cx="2755297" cy="24138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262626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c31566f4f_0_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48" name="Google Shape;148;g25c31566f4f_0_2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Go to the MyACT website: </a:t>
            </a:r>
            <a:r>
              <a:rPr lang="en" u="sng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endParaRPr u="sng">
              <a:solidFill>
                <a:srgbClr val="D6D6D6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>
                <a:solidFill>
                  <a:schemeClr val="lt1"/>
                </a:solidFill>
              </a:rPr>
              <a:t>Find your ACT scores.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c31566f4f_0_3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Goal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Setting: Where I Am</a:t>
            </a:r>
            <a:endParaRPr/>
          </a:p>
        </p:txBody>
      </p:sp>
      <p:sp>
        <p:nvSpPr>
          <p:cNvPr id="154" name="Google Shape;154;g25c31566f4f_0_3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math score. </a:t>
            </a: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e88a96c1_0_0"/>
          <p:cNvSpPr txBox="1">
            <a:spLocks noGrp="1"/>
          </p:cNvSpPr>
          <p:nvPr>
            <p:ph type="title"/>
          </p:nvPr>
        </p:nvSpPr>
        <p:spPr>
          <a:xfrm>
            <a:off x="269275" y="293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id="160" name="Google Shape;160;g237e88a96c1_0_0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On-screen Show (16:9)</PresentationFormat>
  <Paragraphs>123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ACT Math</vt:lpstr>
      <vt:lpstr>PowerPoint Presentation</vt:lpstr>
      <vt:lpstr>Power UP: Math ACT Prep,  Week 1</vt:lpstr>
      <vt:lpstr>Essential Question</vt:lpstr>
      <vt:lpstr>Learning Objectives</vt:lpstr>
      <vt:lpstr>PowerPoint Presentation</vt:lpstr>
      <vt:lpstr>Point of Most Significance</vt:lpstr>
      <vt:lpstr>ACT Student Login</vt:lpstr>
      <vt:lpstr>Goal Setting: Where I Am</vt:lpstr>
      <vt:lpstr>Oklahoma College Admission and Scholarships</vt:lpstr>
      <vt:lpstr>Math Score Chart</vt:lpstr>
      <vt:lpstr>Calculating Percentage Correct</vt:lpstr>
      <vt:lpstr>Take Action</vt:lpstr>
      <vt:lpstr>ACT Fee Waivers: How to Apply</vt:lpstr>
      <vt:lpstr>Sticky Bars: Which Action Did You Pick?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Eike, Michell L.</cp:lastModifiedBy>
  <cp:revision>1</cp:revision>
  <dcterms:modified xsi:type="dcterms:W3CDTF">2023-12-12T13:49:56Z</dcterms:modified>
</cp:coreProperties>
</file>