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g3/hqm42aMKPZlTAW2tElVL3v6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205CF3-8F3D-489B-AD1B-5CE1D8FEFAAA}">
  <a:tblStyle styleId="{8B205CF3-8F3D-489B-AD1B-5CE1D8FEFA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8KVRiyY6h0I" TargetMode="External"/><Relationship Id="rId3" Type="http://schemas.openxmlformats.org/officeDocument/2006/relationships/hyperlink" Target="https://www.act.org/content/act/en/products" TargetMode="External"/><Relationship Id="rId4" Type="http://schemas.openxmlformats.org/officeDocument/2006/relationships/hyperlink" Target="https://www.act.org/content/act/en/products-and-services/the-act/registration/fees/fee-waivers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80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7d94921b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37d94921b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7e63b149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37e63b149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7e63b1493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37e63b149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Video:</a:t>
            </a:r>
            <a:r>
              <a:rPr lang="en"/>
              <a:t> </a:t>
            </a:r>
            <a:r>
              <a:rPr b="0" i="0" lang="en" sz="11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(2019, June 5). </a:t>
            </a:r>
            <a:r>
              <a:rPr b="0" i="1" lang="en" sz="11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to Apply for an ACT Fee Waiver</a:t>
            </a:r>
            <a:r>
              <a:rPr b="0" i="0" lang="en" sz="110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b="0" i="0" lang="en" sz="11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https://youtu.be/8KVRiyY6h0I</a:t>
            </a:r>
            <a:br>
              <a:rPr lang="en"/>
            </a:br>
            <a:r>
              <a:rPr b="1" lang="en"/>
              <a:t>ACT Fee Waivers Website:</a:t>
            </a:r>
            <a:r>
              <a:rPr lang="en"/>
              <a:t> </a:t>
            </a:r>
            <a:r>
              <a:rPr b="0" i="0" lang="en" sz="11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https://www.act.org/content/act/en/products</a:t>
            </a:r>
            <a:r>
              <a:rPr b="0" i="0" lang="en" sz="110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-and-services/the-act/registration/fees/fee-waivers.html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7e63b1493_0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37e63b149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K20 Center. (n.d.) How Am I Feeling? What Am I Thinking? Strategies. https://learn.k20center.ou.edu/strategy/187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46c9a712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46c9a712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46c9a712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46c9a712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7d94921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37d94921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K20 Center. (n.d.). I Notice, I Wonder. Strategies.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https://learn.k20center.ou.edu/strategy/180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7d94921b7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37d94921b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7d94921b7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37d94921b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e28472a2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37e28472a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e63b14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37e63b14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46c9a7129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46c9a7129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646c9a7129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46c9a7129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646c9a7129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46c9a7129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646c9a7129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46c9a7129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646c9a7129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46c9a7129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646c9a7129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46c9a7129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646c9a7129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46c9a7129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646c9a7129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46c9a7129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646c9a7129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46c9a7129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646c9a7129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46c9a7129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646c9a7129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46c9a7129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646c9a7129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46c9a7129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646c9a7129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46c9a7129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646c9a7129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46c9a7129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646c9a7129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46c9a7129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646c9a7129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646c9a7129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46c9a7129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46c9a7129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646c9a7129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646c9a7129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646c9a7129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46c9a7129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46c9a7129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646c9a7129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46c9a7129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46c9a7129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646c9a7129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646c9a7129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46c9a7129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46c9a7129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646c9a7129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46c9a7129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46c9a7129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646c9a7129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646c9a7129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646c9a7129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646c9a7129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46c9a7129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46c9a7129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46c9a7129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46c9a7129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646c9a7129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46c9a7129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2646c9a7129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2646c9a7129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46c9a7129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646c9a7129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46c9a7129_0_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646c9a7129_0_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46c9a7129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646c9a7129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46c9a7129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646c9a7129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46c9a7129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646c9a7129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46c9a7129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646c9a7129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46c9a7129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646c9a7129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46c9a7129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646c9a7129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46c9a7129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646c9a7129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646c9a7129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8KVRiyY6h0I" TargetMode="External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y.act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7d94921b7_0_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Calculating Percentage Correct</a:t>
            </a:r>
            <a:endParaRPr/>
          </a:p>
        </p:txBody>
      </p:sp>
      <p:sp>
        <p:nvSpPr>
          <p:cNvPr id="178" name="Google Shape;178;g237d94921b7_0_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Divide the number of questions you need to answer correctly by the total number of questions on the reading test, which is 40.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Multiply the result by 100.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this number on the handout in the percentage correct box.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7e63b1493_0_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Take Action</a:t>
            </a:r>
            <a:endParaRPr/>
          </a:p>
        </p:txBody>
      </p:sp>
      <p:sp>
        <p:nvSpPr>
          <p:cNvPr id="184" name="Google Shape;184;g237e63b1493_0_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Choose at least one action you can take to increase your reading score.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Add the action to your handout.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7e63b1493_0_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ACT Fee Waivers: How to Apply</a:t>
            </a:r>
            <a:endParaRPr/>
          </a:p>
        </p:txBody>
      </p:sp>
      <p:sp>
        <p:nvSpPr>
          <p:cNvPr id="190" name="Google Shape;190;g237e63b1493_0_177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 Fee Waivers</a:t>
            </a:r>
            <a:endParaRPr b="0" i="0" sz="22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237e63b1493_0_177" title="How to Apply for an ACT Fee Waiver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8671" y="1097936"/>
            <a:ext cx="6146659" cy="347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7e63b1493_0_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Am I Feeling? What Am I Thinking? </a:t>
            </a:r>
            <a:endParaRPr/>
          </a:p>
        </p:txBody>
      </p:sp>
      <p:sp>
        <p:nvSpPr>
          <p:cNvPr id="197" name="Google Shape;197;g237e63b1493_0_237"/>
          <p:cNvSpPr txBox="1"/>
          <p:nvPr>
            <p:ph idx="1" type="body"/>
          </p:nvPr>
        </p:nvSpPr>
        <p:spPr>
          <a:xfrm>
            <a:off x="311700" y="1152475"/>
            <a:ext cx="703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"/>
              <a:t>On a sticky note:</a:t>
            </a:r>
            <a:endParaRPr/>
          </a:p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●"/>
            </a:pPr>
            <a:r>
              <a:rPr lang="en"/>
              <a:t>Draw a line that divides the note in half.</a:t>
            </a:r>
            <a:endParaRPr/>
          </a:p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●"/>
            </a:pPr>
            <a:r>
              <a:rPr lang="en"/>
              <a:t>On one half, draw a simple picture that describes how you are feeling about the reading ACT test. </a:t>
            </a:r>
            <a:endParaRPr/>
          </a:p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●"/>
            </a:pPr>
            <a:r>
              <a:rPr lang="en"/>
              <a:t>On the other half, write a sentence that summarizes what you are thinking about the reading ACT test. </a:t>
            </a:r>
            <a:endParaRPr/>
          </a:p>
        </p:txBody>
      </p:sp>
      <p:pic>
        <p:nvPicPr>
          <p:cNvPr id="198" name="Google Shape;198;g237e63b1493_0_237"/>
          <p:cNvPicPr preferRelativeResize="0"/>
          <p:nvPr/>
        </p:nvPicPr>
        <p:blipFill rotWithShape="1">
          <a:blip r:embed="rId3">
            <a:alphaModFix/>
          </a:blip>
          <a:srcRect b="0" l="0" r="-1800" t="6594"/>
          <a:stretch/>
        </p:blipFill>
        <p:spPr>
          <a:xfrm>
            <a:off x="7483225" y="1442975"/>
            <a:ext cx="1555550" cy="14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46c9a7129_0_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/>
              <a:t>Power UP: ACT Reading Prep, Week 1</a:t>
            </a:r>
            <a:endParaRPr/>
          </a:p>
        </p:txBody>
      </p:sp>
      <p:sp>
        <p:nvSpPr>
          <p:cNvPr id="127" name="Google Shape;127;g2646c9a7129_0_1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46c9a7129_0_1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646c9a7129_0_1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How can I increase my ACT score?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7d94921b7_0_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9" name="Google Shape;139;g237d94921b7_0_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Understand the purpose of the ACT and the importance of the reading section.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Evaluate current ACT performance and set a realistic goal for the overall test and the reading component.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Superscoring </a:t>
            </a:r>
            <a:endParaRPr/>
          </a:p>
        </p:txBody>
      </p:sp>
      <p:graphicFrame>
        <p:nvGraphicFramePr>
          <p:cNvPr id="145" name="Google Shape;145;p3"/>
          <p:cNvGraphicFramePr/>
          <p:nvPr/>
        </p:nvGraphicFramePr>
        <p:xfrm>
          <a:off x="311699" y="149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1567900"/>
                <a:gridCol w="1413925"/>
                <a:gridCol w="1278475"/>
                <a:gridCol w="1420100"/>
                <a:gridCol w="1420100"/>
                <a:gridCol w="1420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Test Dates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English Score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Math</a:t>
                      </a:r>
                      <a:b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</a:b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Score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Composite Score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November 2023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16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16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20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18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18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April 2024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18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21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Superscore Results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20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21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</a:rPr>
                        <a:t>20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7d94921b7_0_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51" name="Google Shape;151;g237d94921b7_0_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Go to the MyACT website: </a:t>
            </a:r>
            <a:r>
              <a:rPr lang="en" u="sng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my.act.org</a:t>
            </a:r>
            <a:endParaRPr>
              <a:solidFill>
                <a:srgbClr val="D6D6D6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Find your ACT scores.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7d94921b7_0_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Goal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Setting: Where I Am</a:t>
            </a:r>
            <a:endParaRPr/>
          </a:p>
        </p:txBody>
      </p:sp>
      <p:sp>
        <p:nvSpPr>
          <p:cNvPr id="157" name="Google Shape;157;g237d94921b7_0_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reading score. </a:t>
            </a:r>
            <a:endParaRPr/>
          </a:p>
          <a:p>
            <a:pPr indent="0" lvl="0" marL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7e28472a2_2_0"/>
          <p:cNvSpPr txBox="1"/>
          <p:nvPr>
            <p:ph type="title"/>
          </p:nvPr>
        </p:nvSpPr>
        <p:spPr>
          <a:xfrm>
            <a:off x="139529" y="7070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Oklahoma College Admission and Scholarships</a:t>
            </a:r>
            <a:endParaRPr/>
          </a:p>
        </p:txBody>
      </p:sp>
      <p:pic>
        <p:nvPicPr>
          <p:cNvPr descr="A screenshot of a computer screen&#10;&#10;Description automatically generated" id="163" name="Google Shape;163;g237e28472a2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5849"/>
            <a:ext cx="8438848" cy="40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7e63b1493_0_0"/>
          <p:cNvSpPr txBox="1"/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Reading Score Chart</a:t>
            </a:r>
            <a:endParaRPr/>
          </a:p>
        </p:txBody>
      </p:sp>
      <p:graphicFrame>
        <p:nvGraphicFramePr>
          <p:cNvPr id="169" name="Google Shape;169;g237e63b1493_0_0"/>
          <p:cNvGraphicFramePr/>
          <p:nvPr/>
        </p:nvGraphicFramePr>
        <p:xfrm>
          <a:off x="216875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47500"/>
                <a:gridCol w="996725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0" name="Google Shape;170;g237e63b1493_0_0"/>
          <p:cNvGraphicFramePr/>
          <p:nvPr/>
        </p:nvGraphicFramePr>
        <p:xfrm>
          <a:off x="2333204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55825"/>
                <a:gridCol w="94430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1" name="Google Shape;171;g237e63b1493_0_0"/>
          <p:cNvGraphicFramePr/>
          <p:nvPr/>
        </p:nvGraphicFramePr>
        <p:xfrm>
          <a:off x="4405433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39175"/>
                <a:gridCol w="95595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2" name="Google Shape;172;g237e63b1493_0_0"/>
          <p:cNvGraphicFramePr/>
          <p:nvPr/>
        </p:nvGraphicFramePr>
        <p:xfrm>
          <a:off x="6472663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30875"/>
                <a:gridCol w="932650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6E21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37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39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40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</cp:coreProperties>
</file>