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3" roundtripDataSignature="AMtx7mixbuSUHNwqtg/aLh9R+RQEd0HU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60d3561062_0_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260d356106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60d3561062_0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260d356106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60d3561062_0_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g260d356106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60d3561062_0_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260d356106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60d3561062_0_6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g260d3561062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60d3561062_0_7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260d3561062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60d3561062_0_7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g260d3561062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ac62036043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2ac62036043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ac62036043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ac62036043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ac62036043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ac62036043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3a01babaaa_1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23a01babaaa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60d3561062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60d356106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60d3561062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260d3561062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60d3561062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260d356106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60d3561062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260d3561062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7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6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15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4.png"/><Relationship Id="rId3" Type="http://schemas.openxmlformats.org/officeDocument/2006/relationships/image" Target="../media/image1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9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ac62036043_0_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9">
  <p:cSld name="CUSTOM_6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ac62036043_0_8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g2ac62036043_0_8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10">
  <p:cSld name="CUSTOM_6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ac62036043_0_9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g2ac62036043_0_9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1">
  <p:cSld name="CUSTOM_6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ac62036043_0_9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g2ac62036043_0_9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2">
  <p:cSld name="CUSTOM_6_3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ac62036043_0_9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g2ac62036043_0_9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3">
  <p:cSld name="CUSTOM_6_3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ac62036043_0_9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g2ac62036043_0_9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4">
  <p:cSld name="CUSTOM_6_3_2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c62036043_0_10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g2ac62036043_0_10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5">
  <p:cSld name="CUSTOM_6_3_2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ac62036043_0_10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g2ac62036043_0_10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6">
  <p:cSld name="CUSTOM_6_3_2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c62036043_0_10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g2ac62036043_0_10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7">
  <p:cSld name="CUSTOM_6_3_2_5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ac62036043_0_1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g2ac62036043_0_1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8">
  <p:cSld name="CUSTOM_6_3_2_6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c62036043_0_1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g2ac62036043_0_1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1">
  <p:cSld name="CUSTOM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2ac62036043_0_6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g2ac62036043_0_6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9">
  <p:cSld name="CUSTOM_6_3_2_7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c62036043_0_1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g2ac62036043_0_1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10">
  <p:cSld name="CUSTOM_6_3_2_7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c62036043_0_1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g2ac62036043_0_1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ac62036043_0_1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pic>
        <p:nvPicPr>
          <p:cNvPr id="73" name="Google Shape;73;g2ac62036043_0_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c62036043_0_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g2ac62036043_0_1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g2ac62036043_0_1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8" name="Google Shape;78;g2ac62036043_0_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ac62036043_0_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g2ac62036043_0_13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g2ac62036043_0_13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ac62036043_0_1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g2ac62036043_0_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ac62036043_0_1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7" name="Google Shape;87;g2ac62036043_0_1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8" name="Google Shape;88;g2ac62036043_0_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c62036043_0_141"/>
          <p:cNvSpPr txBox="1"/>
          <p:nvPr>
            <p:ph type="title"/>
          </p:nvPr>
        </p:nvSpPr>
        <p:spPr>
          <a:xfrm>
            <a:off x="311700" y="555600"/>
            <a:ext cx="80019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g2ac62036043_0_141"/>
          <p:cNvSpPr txBox="1"/>
          <p:nvPr>
            <p:ph idx="1" type="body"/>
          </p:nvPr>
        </p:nvSpPr>
        <p:spPr>
          <a:xfrm>
            <a:off x="311700" y="1389600"/>
            <a:ext cx="83472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g2ac62036043_0_1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3" name="Google Shape;93;g2ac62036043_0_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0176" y="4283224"/>
            <a:ext cx="478875" cy="761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ac62036043_0_14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6" name="Google Shape;96;g2ac62036043_0_1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7" name="Google Shape;97;g2ac62036043_0_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c62036043_0_15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ac62036043_0_15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g2ac62036043_0_15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g2ac62036043_0_15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g2ac62036043_0_1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4" name="Google Shape;104;g2ac62036043_0_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2700" y="4275412"/>
            <a:ext cx="478875" cy="76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c62036043_0_1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7" name="Google Shape;107;g2ac62036043_0_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0176" y="4283224"/>
            <a:ext cx="478875" cy="761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2">
  <p:cSld name="CUSTOM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ac62036043_0_6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g2ac62036043_0_6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ac62036043_0_16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0" name="Google Shape;110;g2ac62036043_0_16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1" name="Google Shape;111;g2ac62036043_0_1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eek 3 Title - Blue">
  <p:cSld name="CUSTOM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ac62036043_0_16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g2ac62036043_0_16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1">
  <p:cSld name="CUSTOM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ac62036043_0_16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g2ac62036043_0_16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3 1">
  <p:cSld name="CUSTOM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ac62036043_0_29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g2ac62036043_0_29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3">
  <p:cSld name="CUSTOM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2ac62036043_0_6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g2ac62036043_0_6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4">
  <p:cSld name="CUSTOM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ac62036043_0_7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g2ac62036043_0_7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5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ac62036043_0_7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g2ac62036043_0_7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6">
  <p:cSld name="CUSTOM_5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ac62036043_0_7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g2ac62036043_0_7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7">
  <p:cSld name="CUSTOM_6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ac62036043_0_8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g2ac62036043_0_8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8">
  <p:cSld name="CUSTOM_6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ac62036043_0_8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g2ac62036043_0_8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ac62036043_0_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2ac62036043_0_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g2ac62036043_0_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60d3561062_0_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Sometimes True</a:t>
            </a:r>
            <a:endParaRPr/>
          </a:p>
        </p:txBody>
      </p:sp>
      <p:sp>
        <p:nvSpPr>
          <p:cNvPr id="183" name="Google Shape;183;g260d3561062_0_20"/>
          <p:cNvSpPr txBox="1"/>
          <p:nvPr>
            <p:ph idx="1" type="body"/>
          </p:nvPr>
        </p:nvSpPr>
        <p:spPr>
          <a:xfrm>
            <a:off x="311700" y="1152475"/>
            <a:ext cx="6765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The ACT always gives the author’s name and the source but only sometimes gives important information about the passage.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Make sure to always read this information just in case there is helpful information for answering the questions. </a:t>
            </a:r>
            <a:endParaRPr/>
          </a:p>
        </p:txBody>
      </p:sp>
      <p:pic>
        <p:nvPicPr>
          <p:cNvPr id="184" name="Google Shape;184;g260d3561062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60d3561062_0_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Passage: Genres</a:t>
            </a:r>
            <a:endParaRPr/>
          </a:p>
        </p:txBody>
      </p:sp>
      <p:sp>
        <p:nvSpPr>
          <p:cNvPr id="190" name="Google Shape;190;g260d3561062_0_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Review the information provided at the top of the passage.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Is the passage: 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/>
              <a:t>Fiction 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/>
              <a:t>Nonfiction </a:t>
            </a:r>
            <a:endParaRPr/>
          </a:p>
        </p:txBody>
      </p:sp>
      <p:pic>
        <p:nvPicPr>
          <p:cNvPr descr="A picture containing text, handwear, clipart&#10;&#10;Description automatically generated" id="191" name="Google Shape;191;g260d3561062_0_41"/>
          <p:cNvPicPr preferRelativeResize="0"/>
          <p:nvPr/>
        </p:nvPicPr>
        <p:blipFill rotWithShape="1">
          <a:blip r:embed="rId3">
            <a:alphaModFix/>
          </a:blip>
          <a:srcRect b="19595" l="-1844" r="81250" t="36807"/>
          <a:stretch/>
        </p:blipFill>
        <p:spPr>
          <a:xfrm>
            <a:off x="2547760" y="2620061"/>
            <a:ext cx="338966" cy="358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192" name="Google Shape;192;g260d3561062_0_41"/>
          <p:cNvPicPr preferRelativeResize="0"/>
          <p:nvPr/>
        </p:nvPicPr>
        <p:blipFill rotWithShape="1">
          <a:blip r:embed="rId3">
            <a:alphaModFix/>
          </a:blip>
          <a:srcRect b="20772" l="17488" r="61917" t="23672"/>
          <a:stretch/>
        </p:blipFill>
        <p:spPr>
          <a:xfrm>
            <a:off x="2886725" y="2978836"/>
            <a:ext cx="33897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60d3561062_0_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Passage: Types of Passage</a:t>
            </a:r>
            <a:endParaRPr/>
          </a:p>
        </p:txBody>
      </p:sp>
      <p:sp>
        <p:nvSpPr>
          <p:cNvPr id="198" name="Google Shape;198;g260d3561062_0_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Is the passage a: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Literary Narrative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Social Science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Humanities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Natural Science</a:t>
            </a:r>
            <a:endParaRPr/>
          </a:p>
        </p:txBody>
      </p:sp>
      <p:pic>
        <p:nvPicPr>
          <p:cNvPr descr="A picture containing text, handwear, clipart&#10;&#10;Description automatically generated" id="199" name="Google Shape;199;g260d3561062_0_49"/>
          <p:cNvPicPr preferRelativeResize="0"/>
          <p:nvPr/>
        </p:nvPicPr>
        <p:blipFill rotWithShape="1">
          <a:blip r:embed="rId3">
            <a:alphaModFix/>
          </a:blip>
          <a:srcRect b="19595" l="-1844" r="81250" t="36807"/>
          <a:stretch/>
        </p:blipFill>
        <p:spPr>
          <a:xfrm>
            <a:off x="3637941" y="1745919"/>
            <a:ext cx="338966" cy="358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200" name="Google Shape;200;g260d3561062_0_49"/>
          <p:cNvPicPr preferRelativeResize="0"/>
          <p:nvPr/>
        </p:nvPicPr>
        <p:blipFill rotWithShape="1">
          <a:blip r:embed="rId3">
            <a:alphaModFix/>
          </a:blip>
          <a:srcRect b="20772" l="17488" r="61917" t="23672"/>
          <a:stretch/>
        </p:blipFill>
        <p:spPr>
          <a:xfrm>
            <a:off x="3632618" y="2113083"/>
            <a:ext cx="33897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201" name="Google Shape;201;g260d3561062_0_49"/>
          <p:cNvPicPr preferRelativeResize="0"/>
          <p:nvPr/>
        </p:nvPicPr>
        <p:blipFill rotWithShape="1">
          <a:blip r:embed="rId3">
            <a:alphaModFix/>
          </a:blip>
          <a:srcRect b="21214" l="38282" r="41123" t="22209"/>
          <a:stretch/>
        </p:blipFill>
        <p:spPr>
          <a:xfrm>
            <a:off x="3632618" y="2570283"/>
            <a:ext cx="338966" cy="4655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202" name="Google Shape;202;g260d3561062_0_49"/>
          <p:cNvPicPr preferRelativeResize="0"/>
          <p:nvPr/>
        </p:nvPicPr>
        <p:blipFill rotWithShape="1">
          <a:blip r:embed="rId3">
            <a:alphaModFix/>
          </a:blip>
          <a:srcRect b="21763" l="60021" r="20802" t="21662"/>
          <a:stretch/>
        </p:blipFill>
        <p:spPr>
          <a:xfrm>
            <a:off x="3656000" y="3035873"/>
            <a:ext cx="315584" cy="465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60d3561062_0_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Passage: Purpose</a:t>
            </a:r>
            <a:endParaRPr/>
          </a:p>
        </p:txBody>
      </p:sp>
      <p:sp>
        <p:nvSpPr>
          <p:cNvPr id="208" name="Google Shape;208;g260d3561062_0_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Is the purpose of the passage to: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Persuade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Inform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Entertain </a:t>
            </a:r>
            <a:endParaRPr/>
          </a:p>
        </p:txBody>
      </p:sp>
      <p:pic>
        <p:nvPicPr>
          <p:cNvPr descr="A picture containing text, handwear, clipart&#10;&#10;Description automatically generated" id="209" name="Google Shape;209;g260d3561062_0_58"/>
          <p:cNvPicPr preferRelativeResize="0"/>
          <p:nvPr/>
        </p:nvPicPr>
        <p:blipFill rotWithShape="1">
          <a:blip r:embed="rId3">
            <a:alphaModFix/>
          </a:blip>
          <a:srcRect b="19595" l="-1844" r="81250" t="36807"/>
          <a:stretch/>
        </p:blipFill>
        <p:spPr>
          <a:xfrm>
            <a:off x="2697609" y="1754309"/>
            <a:ext cx="338966" cy="358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210" name="Google Shape;210;g260d3561062_0_58"/>
          <p:cNvPicPr preferRelativeResize="0"/>
          <p:nvPr/>
        </p:nvPicPr>
        <p:blipFill rotWithShape="1">
          <a:blip r:embed="rId3">
            <a:alphaModFix/>
          </a:blip>
          <a:srcRect b="20772" l="17488" r="61917" t="23672"/>
          <a:stretch/>
        </p:blipFill>
        <p:spPr>
          <a:xfrm>
            <a:off x="2697609" y="2113083"/>
            <a:ext cx="33897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handwear, clipart&#10;&#10;Description automatically generated" id="211" name="Google Shape;211;g260d3561062_0_58"/>
          <p:cNvPicPr preferRelativeResize="0"/>
          <p:nvPr/>
        </p:nvPicPr>
        <p:blipFill rotWithShape="1">
          <a:blip r:embed="rId3">
            <a:alphaModFix/>
          </a:blip>
          <a:srcRect b="21214" l="38282" r="41123" t="22209"/>
          <a:stretch/>
        </p:blipFill>
        <p:spPr>
          <a:xfrm>
            <a:off x="2697609" y="2570283"/>
            <a:ext cx="338966" cy="465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60d3561062_0_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Passage: Identifying</a:t>
            </a:r>
            <a:endParaRPr/>
          </a:p>
        </p:txBody>
      </p:sp>
      <p:sp>
        <p:nvSpPr>
          <p:cNvPr id="217" name="Google Shape;217;g260d3561062_0_67"/>
          <p:cNvSpPr txBox="1"/>
          <p:nvPr>
            <p:ph idx="1" type="body"/>
          </p:nvPr>
        </p:nvSpPr>
        <p:spPr>
          <a:xfrm>
            <a:off x="311700" y="1152475"/>
            <a:ext cx="6642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Read the passage and highlight in different colors: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/>
              <a:t>The </a:t>
            </a:r>
            <a:r>
              <a:rPr b="1" lang="en"/>
              <a:t>main idea</a:t>
            </a:r>
            <a:r>
              <a:rPr lang="en"/>
              <a:t> of the passage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b="1" lang="en"/>
              <a:t>Supporting details</a:t>
            </a:r>
            <a:r>
              <a:rPr lang="en"/>
              <a:t> of the passage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b="1" lang="en"/>
              <a:t>Evidence</a:t>
            </a:r>
            <a:r>
              <a:rPr lang="en"/>
              <a:t> that supports the details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218" name="Google Shape;218;g260d3561062_0_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6400" y="1170125"/>
            <a:ext cx="1885199" cy="176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60d3561062_0_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 Questions</a:t>
            </a:r>
            <a:endParaRPr/>
          </a:p>
        </p:txBody>
      </p:sp>
      <p:sp>
        <p:nvSpPr>
          <p:cNvPr id="224" name="Google Shape;224;g260d3561062_0_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Answer the ACT-style questions about the passage.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Refer back to the reading passage to answer the questions.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60d3561062_0_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Great Depression Passage Answers	</a:t>
            </a:r>
            <a:endParaRPr/>
          </a:p>
        </p:txBody>
      </p:sp>
      <p:sp>
        <p:nvSpPr>
          <p:cNvPr id="230" name="Google Shape;230;g260d3561062_0_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B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E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C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G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A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ac62036043_0_185"/>
          <p:cNvSpPr txBox="1"/>
          <p:nvPr/>
        </p:nvSpPr>
        <p:spPr>
          <a:xfrm>
            <a:off x="2863899" y="2195100"/>
            <a:ext cx="5366700" cy="7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1" i="0" lang="en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Powered Up!</a:t>
            </a:r>
            <a:endParaRPr b="1" i="0" sz="5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xelated video game characters&#10;&#10;Description automatically generated" id="236" name="Google Shape;236;g2ac62036043_0_1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010" y="484381"/>
            <a:ext cx="2439378" cy="3362094"/>
          </a:xfrm>
          <a:prstGeom prst="rect">
            <a:avLst/>
          </a:prstGeom>
          <a:noFill/>
          <a:ln>
            <a:noFill/>
          </a:ln>
          <a:effectLst>
            <a:outerShdw blurRad="76200" kx="1200090" rotWithShape="0" algn="br" sy="2300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ac62036043_0_17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Up: Reading ACT Prep, Week 2</a:t>
            </a:r>
            <a:endParaRPr/>
          </a:p>
        </p:txBody>
      </p:sp>
      <p:sp>
        <p:nvSpPr>
          <p:cNvPr id="130" name="Google Shape;130;g2ac62036043_0_17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Finding Main Ideas and Supporting Details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c62036043_0_17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36" name="Google Shape;136;g2ac62036043_0_17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increase my ACT score?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56"/>
              <a:buNone/>
            </a:pPr>
            <a:r>
              <a:rPr lang="en" sz="5000"/>
              <a:t>Learning Objectives</a:t>
            </a:r>
            <a:endParaRPr sz="5000"/>
          </a:p>
        </p:txBody>
      </p:sp>
      <p:sp>
        <p:nvSpPr>
          <p:cNvPr id="142" name="Google Shape;142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Identify the genre, type, and purpose of a reading passage. 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Identify the main idea, supporting details, and evidence of a text.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3a01babaaa_1_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Always, Sometimes, or Never True</a:t>
            </a:r>
            <a:endParaRPr/>
          </a:p>
        </p:txBody>
      </p:sp>
      <p:sp>
        <p:nvSpPr>
          <p:cNvPr id="148" name="Google Shape;148;g23a01babaaa_1_6"/>
          <p:cNvSpPr txBox="1"/>
          <p:nvPr>
            <p:ph idx="1" type="body"/>
          </p:nvPr>
        </p:nvSpPr>
        <p:spPr>
          <a:xfrm>
            <a:off x="311700" y="1152475"/>
            <a:ext cx="645486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i="1" lang="en"/>
              <a:t>The ACT reading test is divided into four passages. </a:t>
            </a:r>
            <a:endParaRPr b="1" i="1"/>
          </a:p>
        </p:txBody>
      </p:sp>
      <p:pic>
        <p:nvPicPr>
          <p:cNvPr id="149" name="Google Shape;149;g23a01babaaa_1_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60d3561062_0_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Always True</a:t>
            </a:r>
            <a:endParaRPr/>
          </a:p>
        </p:txBody>
      </p:sp>
      <p:sp>
        <p:nvSpPr>
          <p:cNvPr id="155" name="Google Shape;155;g260d3561062_0_5"/>
          <p:cNvSpPr txBox="1"/>
          <p:nvPr>
            <p:ph idx="1" type="body"/>
          </p:nvPr>
        </p:nvSpPr>
        <p:spPr>
          <a:xfrm>
            <a:off x="311700" y="1152475"/>
            <a:ext cx="7026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There will </a:t>
            </a:r>
            <a:r>
              <a:rPr b="1" lang="en"/>
              <a:t>always</a:t>
            </a:r>
            <a:r>
              <a:rPr lang="en"/>
              <a:t> be four reading passages.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The test is 35 minutes.</a:t>
            </a:r>
            <a:endParaRPr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There are 40 questions.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156" name="Google Shape;156;g260d3561062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60d3561062_0_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Always, Sometimes, or Never True</a:t>
            </a:r>
            <a:endParaRPr/>
          </a:p>
        </p:txBody>
      </p:sp>
      <p:sp>
        <p:nvSpPr>
          <p:cNvPr id="162" name="Google Shape;162;g260d3561062_0_32"/>
          <p:cNvSpPr txBox="1"/>
          <p:nvPr>
            <p:ph idx="1" type="body"/>
          </p:nvPr>
        </p:nvSpPr>
        <p:spPr>
          <a:xfrm>
            <a:off x="311700" y="1152475"/>
            <a:ext cx="6794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i="1" lang="en"/>
              <a:t>The reading portion of the ACT asks questions about the reading passage </a:t>
            </a:r>
            <a:br>
              <a:rPr b="1" i="1" lang="en"/>
            </a:br>
            <a:r>
              <a:rPr b="1" i="1" lang="en"/>
              <a:t>as a whole. </a:t>
            </a:r>
            <a:endParaRPr b="1" i="1"/>
          </a:p>
        </p:txBody>
      </p:sp>
      <p:pic>
        <p:nvPicPr>
          <p:cNvPr id="163" name="Google Shape;163;g260d3561062_0_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60d3561062_0_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Sometimes True</a:t>
            </a:r>
            <a:endParaRPr/>
          </a:p>
        </p:txBody>
      </p:sp>
      <p:sp>
        <p:nvSpPr>
          <p:cNvPr id="169" name="Google Shape;169;g260d3561062_0_15"/>
          <p:cNvSpPr txBox="1"/>
          <p:nvPr>
            <p:ph idx="1" type="body"/>
          </p:nvPr>
        </p:nvSpPr>
        <p:spPr>
          <a:xfrm>
            <a:off x="311700" y="1152475"/>
            <a:ext cx="68334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Questions on the reading section will be about the passage as a whole as well as about specific portions of the passage. </a:t>
            </a:r>
            <a:endParaRPr/>
          </a:p>
        </p:txBody>
      </p:sp>
      <p:pic>
        <p:nvPicPr>
          <p:cNvPr id="170" name="Google Shape;170;g260d3561062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60d3561062_0_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Always, Sometimes, or Never True</a:t>
            </a:r>
            <a:endParaRPr/>
          </a:p>
        </p:txBody>
      </p:sp>
      <p:sp>
        <p:nvSpPr>
          <p:cNvPr id="176" name="Google Shape;176;g260d3561062_0_26"/>
          <p:cNvSpPr txBox="1"/>
          <p:nvPr>
            <p:ph idx="1" type="body"/>
          </p:nvPr>
        </p:nvSpPr>
        <p:spPr>
          <a:xfrm>
            <a:off x="311700" y="1152475"/>
            <a:ext cx="6794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i="1" lang="en"/>
              <a:t>Before each passage, the ACT will give you the author’s name, the source of the passage, and important details about the passage. </a:t>
            </a:r>
            <a:endParaRPr b="1" i="1"/>
          </a:p>
        </p:txBody>
      </p:sp>
      <p:pic>
        <p:nvPicPr>
          <p:cNvPr id="177" name="Google Shape;177;g260d3561062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8800" y="1170125"/>
            <a:ext cx="1732800" cy="17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CT Mat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Halstied, Laura E.</dc:creator>
</cp:coreProperties>
</file>