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xbuSUHNwqtg/aLh9R+RQEd0HU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0d356106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260d356106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0d356106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260d356106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0d356106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60d356106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0d356106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60d356106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0d356106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60d356106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0d356106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260d356106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60d356106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60d356106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c62036043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ac62036043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c6203604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c6203604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c6203604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c6203604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a01babaa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3a01babaa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0d35610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60d35610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0d356106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60d356106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0d356106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60d356106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0d356106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60d356106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c62036043_0_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c62036043_0_8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c62036043_0_8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c62036043_0_9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c62036043_0_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c62036043_0_9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c62036043_0_9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c62036043_0_9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c62036043_0_9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c62036043_0_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c62036043_0_9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62036043_0_10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c62036043_0_10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c62036043_0_10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c62036043_0_10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c62036043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c62036043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c62036043_0_1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c62036043_0_1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c62036043_0_1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c62036043_0_1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c62036043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c62036043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c62036043_0_1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c62036043_0_1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c62036043_0_1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c62036043_0_1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c62036043_0_1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c62036043_0_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c62036043_0_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c62036043_0_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c62036043_0_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c62036043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c62036043_0_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c62036043_0_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c62036043_0_1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c62036043_0_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c62036043_0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c62036043_0_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c62036043_0_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c62036043_0_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c62036043_0_14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c62036043_0_14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c62036043_0_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c62036043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c62036043_0_14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c62036043_0_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c62036043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c62036043_0_15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c62036043_0_1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c62036043_0_1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c62036043_0_1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c62036043_0_1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c62036043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c62036043_0_1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c62036043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c62036043_0_6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c62036043_0_6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62036043_0_1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c62036043_0_1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c62036043_0_1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c62036043_0_16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c62036043_0_16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1">
  <p:cSld name="CUSTOM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c62036043_0_1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c62036043_0_16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 1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c62036043_0_29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2ac62036043_0_29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c62036043_0_6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c62036043_0_6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c62036043_0_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c62036043_0_7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c62036043_0_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c62036043_0_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c62036043_0_7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c62036043_0_7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c62036043_0_8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c62036043_0_8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c62036043_0_8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c62036043_0_8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c62036043_0_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c62036043_0_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c62036043_0_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0d3561062_0_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Sometimes True</a:t>
            </a:r>
            <a:endParaRPr/>
          </a:p>
        </p:txBody>
      </p:sp>
      <p:sp>
        <p:nvSpPr>
          <p:cNvPr id="183" name="Google Shape;183;g260d3561062_0_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65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The ACT always gives the author’s name and the source but only sometimes gives important information about the passage.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Make sure to always read this information just in case there is helpful information for answering the questions. </a:t>
            </a:r>
            <a:endParaRPr/>
          </a:p>
        </p:txBody>
      </p:sp>
      <p:pic>
        <p:nvPicPr>
          <p:cNvPr id="184" name="Google Shape;184;g260d3561062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0d3561062_0_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Great Depression Passage: Genres</a:t>
            </a:r>
            <a:endParaRPr/>
          </a:p>
        </p:txBody>
      </p:sp>
      <p:sp>
        <p:nvSpPr>
          <p:cNvPr id="190" name="Google Shape;190;g260d3561062_0_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Review the information provided at the top of the passage.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Is the passage: 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Fiction 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Nonfiction </a:t>
            </a:r>
            <a:endParaRPr/>
          </a:p>
        </p:txBody>
      </p:sp>
      <p:pic>
        <p:nvPicPr>
          <p:cNvPr id="191" name="Google Shape;191;g260d3561062_0_41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1844" t="36807" r="81250" b="19595"/>
          <a:stretch/>
        </p:blipFill>
        <p:spPr>
          <a:xfrm>
            <a:off x="2547760" y="2620061"/>
            <a:ext cx="338966" cy="35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60d3561062_0_41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488" t="23672" r="61917" b="20772"/>
          <a:stretch/>
        </p:blipFill>
        <p:spPr>
          <a:xfrm>
            <a:off x="2886725" y="2978836"/>
            <a:ext cx="33897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0d3561062_0_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Great Depression Passage: Types of Passage</a:t>
            </a:r>
            <a:endParaRPr/>
          </a:p>
        </p:txBody>
      </p:sp>
      <p:sp>
        <p:nvSpPr>
          <p:cNvPr id="198" name="Google Shape;198;g260d3561062_0_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Is the passage a: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Literary Narrative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Social Science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Humanities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Natural Science</a:t>
            </a:r>
            <a:endParaRPr/>
          </a:p>
        </p:txBody>
      </p:sp>
      <p:pic>
        <p:nvPicPr>
          <p:cNvPr id="199" name="Google Shape;199;g260d3561062_0_49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1844" t="36807" r="81250" b="19595"/>
          <a:stretch/>
        </p:blipFill>
        <p:spPr>
          <a:xfrm>
            <a:off x="3637941" y="1745919"/>
            <a:ext cx="338966" cy="35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60d3561062_0_49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488" t="23672" r="61917" b="20772"/>
          <a:stretch/>
        </p:blipFill>
        <p:spPr>
          <a:xfrm>
            <a:off x="3632618" y="2113083"/>
            <a:ext cx="33897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60d3561062_0_49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8282" t="22209" r="41123" b="21214"/>
          <a:stretch/>
        </p:blipFill>
        <p:spPr>
          <a:xfrm>
            <a:off x="3632618" y="2570283"/>
            <a:ext cx="338966" cy="4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60d3561062_0_49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0021" t="21662" r="20802" b="21763"/>
          <a:stretch/>
        </p:blipFill>
        <p:spPr>
          <a:xfrm>
            <a:off x="3656000" y="3035873"/>
            <a:ext cx="315584" cy="46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60d3561062_0_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Great Depression Passage: Purpose</a:t>
            </a:r>
            <a:endParaRPr/>
          </a:p>
        </p:txBody>
      </p:sp>
      <p:sp>
        <p:nvSpPr>
          <p:cNvPr id="208" name="Google Shape;208;g260d3561062_0_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Is the purpose of the passage to: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Persuade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Inform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Entertain </a:t>
            </a:r>
            <a:endParaRPr/>
          </a:p>
        </p:txBody>
      </p:sp>
      <p:pic>
        <p:nvPicPr>
          <p:cNvPr id="209" name="Google Shape;209;g260d3561062_0_58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1844" t="36807" r="81250" b="19595"/>
          <a:stretch/>
        </p:blipFill>
        <p:spPr>
          <a:xfrm>
            <a:off x="2697609" y="1754309"/>
            <a:ext cx="338966" cy="35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60d3561062_0_58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488" t="23672" r="61917" b="20772"/>
          <a:stretch/>
        </p:blipFill>
        <p:spPr>
          <a:xfrm>
            <a:off x="2697609" y="2113083"/>
            <a:ext cx="33897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60d3561062_0_58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8282" t="22209" r="41123" b="21214"/>
          <a:stretch/>
        </p:blipFill>
        <p:spPr>
          <a:xfrm>
            <a:off x="2697609" y="2570283"/>
            <a:ext cx="338966" cy="46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0d3561062_0_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Great Depression Passage: Identifying</a:t>
            </a:r>
            <a:endParaRPr/>
          </a:p>
        </p:txBody>
      </p:sp>
      <p:sp>
        <p:nvSpPr>
          <p:cNvPr id="217" name="Google Shape;217;g260d3561062_0_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64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Read the passage and highlight in different colors: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The </a:t>
            </a:r>
            <a:r>
              <a:rPr lang="en" b="1"/>
              <a:t>main idea</a:t>
            </a:r>
            <a:r>
              <a:rPr lang="en"/>
              <a:t> of the passage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b="1"/>
              <a:t>Supporting details</a:t>
            </a:r>
            <a:r>
              <a:rPr lang="en"/>
              <a:t> of the passage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b="1"/>
              <a:t>Evidence</a:t>
            </a:r>
            <a:r>
              <a:rPr lang="en"/>
              <a:t> that supports the details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218" name="Google Shape;218;g260d3561062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6400" y="1170125"/>
            <a:ext cx="1885199" cy="176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60d3561062_0_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Great Depression Passage Questions</a:t>
            </a:r>
            <a:endParaRPr/>
          </a:p>
        </p:txBody>
      </p:sp>
      <p:sp>
        <p:nvSpPr>
          <p:cNvPr id="224" name="Google Shape;224;g260d3561062_0_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Answer the ACT-style questions about the passage.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Refer back to the reading passage to answer the questions.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0d3561062_0_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Great Depression Passage Answers	</a:t>
            </a:r>
            <a:endParaRPr/>
          </a:p>
        </p:txBody>
      </p:sp>
      <p:sp>
        <p:nvSpPr>
          <p:cNvPr id="230" name="Google Shape;230;g260d3561062_0_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B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G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A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c62036043_0_185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2ac62036043_0_185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c62036043_0_17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Prep, Week 2</a:t>
            </a:r>
            <a:endParaRPr/>
          </a:p>
        </p:txBody>
      </p:sp>
      <p:sp>
        <p:nvSpPr>
          <p:cNvPr id="130" name="Google Shape;130;g2ac62036043_0_17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Main Ideas and Supporting Details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c62036043_0_1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6" name="Google Shape;136;g2ac62036043_0_1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56"/>
              <a:buNone/>
            </a:pPr>
            <a:r>
              <a:rPr lang="en" sz="5000"/>
              <a:t>Learning Objectives</a:t>
            </a:r>
            <a:endParaRPr sz="5000"/>
          </a:p>
        </p:txBody>
      </p:sp>
      <p:sp>
        <p:nvSpPr>
          <p:cNvPr id="142" name="Google Shape;142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Identify the genre, type, and purpose of a reading passage.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Identify the main idea, supporting details, and evidence of a text.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a01babaaa_1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Always, Sometimes, or Never True</a:t>
            </a:r>
            <a:endParaRPr/>
          </a:p>
        </p:txBody>
      </p:sp>
      <p:sp>
        <p:nvSpPr>
          <p:cNvPr id="148" name="Google Shape;148;g23a01babaaa_1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5486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 i="1"/>
              <a:t>The ACT reading test is divided into four passages. </a:t>
            </a:r>
            <a:endParaRPr b="1" i="1"/>
          </a:p>
        </p:txBody>
      </p:sp>
      <p:pic>
        <p:nvPicPr>
          <p:cNvPr id="149" name="Google Shape;149;g23a01babaaa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0d3561062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Always True</a:t>
            </a:r>
            <a:endParaRPr/>
          </a:p>
        </p:txBody>
      </p:sp>
      <p:sp>
        <p:nvSpPr>
          <p:cNvPr id="155" name="Google Shape;155;g260d3561062_0_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26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There will </a:t>
            </a:r>
            <a:r>
              <a:rPr lang="en" b="1" dirty="0"/>
              <a:t>always</a:t>
            </a:r>
            <a:r>
              <a:rPr lang="en" dirty="0"/>
              <a:t> be four reading passages.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The test is 40 minutes.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There </a:t>
            </a:r>
            <a:r>
              <a:rPr lang="en"/>
              <a:t>are 36 </a:t>
            </a:r>
            <a:r>
              <a:rPr lang="en" dirty="0"/>
              <a:t>questions. 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56" name="Google Shape;156;g260d3561062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0d3561062_0_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Always, Sometimes, or Never True</a:t>
            </a:r>
            <a:endParaRPr/>
          </a:p>
        </p:txBody>
      </p:sp>
      <p:sp>
        <p:nvSpPr>
          <p:cNvPr id="162" name="Google Shape;162;g260d3561062_0_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 i="1"/>
              <a:t>The reading portion of the ACT asks questions about the reading passage </a:t>
            </a:r>
            <a:br>
              <a:rPr lang="en" b="1" i="1"/>
            </a:br>
            <a:r>
              <a:rPr lang="en" b="1" i="1"/>
              <a:t>as a whole. </a:t>
            </a:r>
            <a:endParaRPr b="1" i="1"/>
          </a:p>
        </p:txBody>
      </p:sp>
      <p:pic>
        <p:nvPicPr>
          <p:cNvPr id="163" name="Google Shape;163;g260d3561062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0d3561062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Sometimes True</a:t>
            </a:r>
            <a:endParaRPr/>
          </a:p>
        </p:txBody>
      </p:sp>
      <p:sp>
        <p:nvSpPr>
          <p:cNvPr id="169" name="Google Shape;169;g260d3561062_0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3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Questions on the reading section will be about the passage as a whole as well as about specific portions of the passage. </a:t>
            </a:r>
            <a:endParaRPr/>
          </a:p>
        </p:txBody>
      </p:sp>
      <p:pic>
        <p:nvPicPr>
          <p:cNvPr id="170" name="Google Shape;170;g260d3561062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0d3561062_0_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Always, Sometimes, or Never True</a:t>
            </a:r>
            <a:endParaRPr/>
          </a:p>
        </p:txBody>
      </p:sp>
      <p:sp>
        <p:nvSpPr>
          <p:cNvPr id="176" name="Google Shape;176;g260d3561062_0_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 i="1"/>
              <a:t>Before each passage, the ACT will give you the author’s name, the source of the passage, and important details about the passage. </a:t>
            </a:r>
            <a:endParaRPr b="1" i="1"/>
          </a:p>
        </p:txBody>
      </p:sp>
      <p:pic>
        <p:nvPicPr>
          <p:cNvPr id="177" name="Google Shape;177;g260d3561062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Macintosh PowerPoint</Application>
  <PresentationFormat>On-screen Show (16:9)</PresentationFormat>
  <Paragraphs>53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ACT Math</vt:lpstr>
      <vt:lpstr>PowerPoint Presentation</vt:lpstr>
      <vt:lpstr>Power Up: Reading ACT Prep, Week 2</vt:lpstr>
      <vt:lpstr>Essential Question</vt:lpstr>
      <vt:lpstr>Learning Objectives</vt:lpstr>
      <vt:lpstr>Always, Sometimes, or Never True</vt:lpstr>
      <vt:lpstr>Always True</vt:lpstr>
      <vt:lpstr>Always, Sometimes, or Never True</vt:lpstr>
      <vt:lpstr>Sometimes True</vt:lpstr>
      <vt:lpstr>Always, Sometimes, or Never True</vt:lpstr>
      <vt:lpstr>Sometimes True</vt:lpstr>
      <vt:lpstr>Great Depression Passage: Genres</vt:lpstr>
      <vt:lpstr>Great Depression Passage: Types of Passage</vt:lpstr>
      <vt:lpstr>Great Depression Passage: Purpose</vt:lpstr>
      <vt:lpstr>Great Depression Passage: Identifying</vt:lpstr>
      <vt:lpstr>Great Depression Passage Questions</vt:lpstr>
      <vt:lpstr>Great Depression Passage Answers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Halstied, Laura E.</dc:creator>
  <cp:lastModifiedBy>Moharram, Jehanne</cp:lastModifiedBy>
  <cp:revision>1</cp:revision>
  <dcterms:modified xsi:type="dcterms:W3CDTF">2025-04-24T16:09:47Z</dcterms:modified>
</cp:coreProperties>
</file>