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5" r:id="rId18"/>
    <p:sldId id="273" r:id="rId19"/>
    <p:sldId id="29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Iev4Rge1tD5809vxhj6aipw1Q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62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b770800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b770800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26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b770800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b770800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2cb5ba21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2cb5ba21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2cb5ba21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a2cb5ba21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2cb5ba21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2cb5ba21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Collective Brain Dump.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Collective Brain Dump.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2cb5ba213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2cb5ba213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2cb5ba213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2cb5ba213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2cb5ba213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2cb5ba213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2cb5ba213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2cb5ba213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2cb5ba213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2cb5ba213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2cb5ba213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2cb5ba213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2cb5ba213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2cb5ba213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2cb5ba213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cb5ba213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2cb5ba213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2cb5ba213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2cb5ba213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cb5ba213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2cb5ba213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2cb5ba213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2cb5ba213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2cb5ba213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2cb5ba213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2cb5ba213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2cb5ba213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2cb5ba213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2cb5ba213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cb5ba213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2cb5ba213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2cb5ba213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2cb5ba213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2cb5ba213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2cb5ba213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2cb5ba213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cb5ba213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2cb5ba213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2cb5ba213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2cb5ba213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2cb5ba213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2cb5ba213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2cb5ba213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cb5ba213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2cb5ba213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2cb5ba213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2cb5ba213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2cb5ba213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2cb5ba213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2cb5ba213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2cb5ba213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2cb5ba213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2cb5ba213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2cb5ba213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2cb5ba213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2cb5ba213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2cb5ba213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2cb5ba213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2cb5ba213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2cb5ba213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2cb5ba213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2cb5ba213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2cb5ba213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2cb5ba213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cb5ba213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2cb5ba213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2cb5ba213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2cb5ba213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2cb5ba213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2cb5ba213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2cb5ba213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2cb5ba213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2cb5ba213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youtu.be/HcEEAnwOt2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hyperlink" Target="https://youtu.be/HcEEAnwOt2c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1 (Solution)</a:t>
            </a:r>
            <a:endParaRPr/>
          </a:p>
        </p:txBody>
      </p:sp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496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-US"/>
              <a:t>In the following figure, all angles are right angles and the given side lengths are in feet. What is the area, in square feet, of the figure?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4(5) = 20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3(10) = 30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Area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50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6045" y="811817"/>
            <a:ext cx="2928302" cy="3780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10"/>
          <p:cNvCxnSpPr/>
          <p:nvPr/>
        </p:nvCxnSpPr>
        <p:spPr>
          <a:xfrm>
            <a:off x="7041397" y="2589387"/>
            <a:ext cx="0" cy="1777139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5850" y="3297238"/>
            <a:ext cx="3048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4972" y="2374900"/>
            <a:ext cx="3429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797" y="519717"/>
            <a:ext cx="177800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/>
          <p:nvPr/>
        </p:nvSpPr>
        <p:spPr>
          <a:xfrm>
            <a:off x="2642993" y="3896413"/>
            <a:ext cx="4287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2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520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The following rectangle was drawn on a grid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½ </a:t>
            </a:r>
            <a:r>
              <a:rPr lang="en-US"/>
              <a:t>inch by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½ </a:t>
            </a:r>
            <a:r>
              <a:rPr lang="en-US"/>
              <a:t>inch squares. Find the perimeter and area of that rectangle.</a:t>
            </a:r>
            <a:endParaRPr/>
          </a:p>
        </p:txBody>
      </p:sp>
      <p:grpSp>
        <p:nvGrpSpPr>
          <p:cNvPr id="187" name="Google Shape;187;p11"/>
          <p:cNvGrpSpPr/>
          <p:nvPr/>
        </p:nvGrpSpPr>
        <p:grpSpPr>
          <a:xfrm>
            <a:off x="4263715" y="1017989"/>
            <a:ext cx="4554426" cy="3571284"/>
            <a:chOff x="4263715" y="1017989"/>
            <a:chExt cx="4554426" cy="3571284"/>
          </a:xfrm>
        </p:grpSpPr>
        <p:pic>
          <p:nvPicPr>
            <p:cNvPr id="188" name="Google Shape;188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3715" y="3165323"/>
              <a:ext cx="238716" cy="682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23667" y="3907229"/>
              <a:ext cx="238716" cy="682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0773" y="1017989"/>
              <a:ext cx="4247368" cy="2888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2 (Solution)</a:t>
            </a:r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31161" cy="369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The following rectangle was drawn on a grid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½ </a:t>
            </a:r>
            <a:r>
              <a:rPr lang="en-US"/>
              <a:t>inch by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½ </a:t>
            </a:r>
            <a:r>
              <a:rPr lang="en-US"/>
              <a:t>inch squares. Find the perimeter and area of that rectangle.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Area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Height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(3)(2) = 6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Perimeter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2 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Base + Height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 = 2(3 + 2) = 10</a:t>
            </a:r>
            <a:endParaRPr/>
          </a:p>
        </p:txBody>
      </p:sp>
      <p:grpSp>
        <p:nvGrpSpPr>
          <p:cNvPr id="197" name="Google Shape;197;p12"/>
          <p:cNvGrpSpPr/>
          <p:nvPr/>
        </p:nvGrpSpPr>
        <p:grpSpPr>
          <a:xfrm>
            <a:off x="5656881" y="1017725"/>
            <a:ext cx="3165848" cy="2482423"/>
            <a:chOff x="5656881" y="1017725"/>
            <a:chExt cx="3165848" cy="2482423"/>
          </a:xfrm>
        </p:grpSpPr>
        <p:pic>
          <p:nvPicPr>
            <p:cNvPr id="198" name="Google Shape;198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56881" y="2510424"/>
              <a:ext cx="165921" cy="474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46079" y="3026090"/>
              <a:ext cx="165921" cy="474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70034" y="1017725"/>
              <a:ext cx="2952695" cy="20083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12"/>
          <p:cNvSpPr/>
          <p:nvPr/>
        </p:nvSpPr>
        <p:spPr>
          <a:xfrm>
            <a:off x="1908873" y="3202796"/>
            <a:ext cx="2685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2177511" y="4344636"/>
            <a:ext cx="4155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Questions 3-4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Apply what you have learned to questions 3-4.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Remember, you only have 60 seconds per question.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9ADE2FFA-5D9C-FF65-011F-11C462EAE5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6804" y="2400398"/>
            <a:ext cx="3770393" cy="212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3</a:t>
            </a: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One side of square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KLMN</a:t>
            </a:r>
            <a:r>
              <a:rPr lang="en-US"/>
              <a:t> has a length of 13 cm. Rectangle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/>
              <a:t> has the same area and a length of 10 cm. What is the width of the rectangle (in centimeters)?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3 (Solution)</a:t>
            </a: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One side of square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KLMN</a:t>
            </a:r>
            <a:r>
              <a:rPr lang="en-US"/>
              <a:t> has a length of 13 cm. Rectangle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/>
              <a:t> has the same area and a length of 10 cm. What is the width of the rectangle (in centimeters)?</a:t>
            </a:r>
            <a:endParaRPr/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681" y="2829086"/>
            <a:ext cx="18669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553" y="2829313"/>
            <a:ext cx="1498600" cy="46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15"/>
          <p:cNvCxnSpPr/>
          <p:nvPr/>
        </p:nvCxnSpPr>
        <p:spPr>
          <a:xfrm>
            <a:off x="2385582" y="3213315"/>
            <a:ext cx="621089" cy="77771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26" name="Google Shape;22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888" y="3378200"/>
            <a:ext cx="1346200" cy="132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5"/>
          <p:cNvCxnSpPr/>
          <p:nvPr/>
        </p:nvCxnSpPr>
        <p:spPr>
          <a:xfrm flipH="1">
            <a:off x="4412281" y="3299213"/>
            <a:ext cx="1467301" cy="691812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8" name="Google Shape;228;p15"/>
          <p:cNvSpPr/>
          <p:nvPr/>
        </p:nvSpPr>
        <p:spPr>
          <a:xfrm>
            <a:off x="3006671" y="4333817"/>
            <a:ext cx="1295400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4</a:t>
            </a: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A rectangular field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300</a:t>
            </a:r>
            <a:r>
              <a:rPr lang="en-US"/>
              <a:t> feet long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150</a:t>
            </a:r>
            <a:r>
              <a:rPr lang="en-US"/>
              <a:t> feet wide. What is the area, in square </a:t>
            </a:r>
            <a:r>
              <a:rPr lang="en-US" i="1"/>
              <a:t>yards</a:t>
            </a:r>
            <a:r>
              <a:rPr lang="en-US"/>
              <a:t>, of this field?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 Prep: Question 4 (Solution)</a:t>
            </a:r>
            <a:endParaRPr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A rectangular field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dirty="0"/>
              <a:t> feet long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dirty="0"/>
              <a:t> feet wide. What is the area, in square </a:t>
            </a:r>
            <a:r>
              <a:rPr lang="en-US" i="1" dirty="0"/>
              <a:t>yards</a:t>
            </a:r>
            <a:r>
              <a:rPr lang="en-US" dirty="0"/>
              <a:t>, of this field?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021F926-5A75-C0B8-C129-556ED7B33B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693" y="2381250"/>
          <a:ext cx="201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380880" progId="Equation.DSMT4">
                  <p:embed/>
                </p:oleObj>
              </mc:Choice>
              <mc:Fallback>
                <p:oleObj name="Equation" r:id="rId3" imgW="2019240" imgH="380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021F926-5A75-C0B8-C129-556ED7B33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693" y="2381250"/>
                        <a:ext cx="2019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AE98906-22F9-129D-A424-1EC3C760B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340" y="3074235"/>
          <a:ext cx="342900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0" imgH="863280" progId="Equation.DSMT4">
                  <p:embed/>
                </p:oleObj>
              </mc:Choice>
              <mc:Fallback>
                <p:oleObj name="Equation" r:id="rId5" imgW="3429000" imgH="8632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AE98906-22F9-129D-A424-1EC3C760B4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340" y="3074235"/>
                        <a:ext cx="3429001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FE755E-C1A0-2CFF-FC3D-E51B6D820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340" y="4076700"/>
          <a:ext cx="337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77880" imgH="863280" progId="Equation.DSMT4">
                  <p:embed/>
                </p:oleObj>
              </mc:Choice>
              <mc:Fallback>
                <p:oleObj name="Equation" r:id="rId7" imgW="3377880" imgH="863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BFE755E-C1A0-2CFF-FC3D-E51B6D820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340" y="4076700"/>
                        <a:ext cx="3378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EEBF32-6511-5EBC-D795-D418107FE7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5107" y="2384425"/>
          <a:ext cx="3632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32040" imgH="952200" progId="Equation.DSMT4">
                  <p:embed/>
                </p:oleObj>
              </mc:Choice>
              <mc:Fallback>
                <p:oleObj name="Equation" r:id="rId9" imgW="3632040" imgH="952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AEEBF32-6511-5EBC-D795-D418107FE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5107" y="2384425"/>
                        <a:ext cx="36322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145F57-CB40-A680-99F7-E14B56C3CB57}"/>
              </a:ext>
            </a:extLst>
          </p:cNvPr>
          <p:cNvSpPr/>
          <p:nvPr/>
        </p:nvSpPr>
        <p:spPr>
          <a:xfrm>
            <a:off x="5455806" y="2902972"/>
            <a:ext cx="2727299" cy="47011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5</a:t>
            </a:r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Julio has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44</a:t>
            </a:r>
            <a:r>
              <a:rPr lang="en-US"/>
              <a:t> feet of fencing to enclose a portion of his yard for a pen for his pet pot-bellied pig. What is the area, in square feet, of the largest rectangular region Julio can enclose?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 Prep: Question 5 (Solution)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F76F619-5CFB-7E7B-ADED-ABA664C0FC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972" y="1366219"/>
          <a:ext cx="15081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799920" progId="Equation.DSMT4">
                  <p:embed/>
                </p:oleObj>
              </mc:Choice>
              <mc:Fallback>
                <p:oleObj name="Equation" r:id="rId3" imgW="1663560" imgH="7999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F76F619-5CFB-7E7B-ADED-ABA664C0F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972" y="1366219"/>
                        <a:ext cx="150812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28772E-3E15-B63F-56BB-02C76A40C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1063" y="1338788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04560" progId="Equation.DSMT4">
                  <p:embed/>
                </p:oleObj>
              </mc:Choice>
              <mc:Fallback>
                <p:oleObj name="Equation" r:id="rId5" imgW="107928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728772E-3E15-B63F-56BB-02C76A40C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1063" y="1338788"/>
                        <a:ext cx="1079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C399516-9ACA-DE8A-ECB6-25AA6E7265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1063" y="3159125"/>
          <a:ext cx="1816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927000" progId="Equation.DSMT4">
                  <p:embed/>
                </p:oleObj>
              </mc:Choice>
              <mc:Fallback>
                <p:oleObj name="Equation" r:id="rId7" imgW="1815840" imgH="927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C399516-9ACA-DE8A-ECB6-25AA6E726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1063" y="3159125"/>
                        <a:ext cx="18161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1123EA-05EE-BFFF-BE11-125919ECC5E9}"/>
              </a:ext>
            </a:extLst>
          </p:cNvPr>
          <p:cNvCxnSpPr>
            <a:cxnSpLocks/>
          </p:cNvCxnSpPr>
          <p:nvPr/>
        </p:nvCxnSpPr>
        <p:spPr>
          <a:xfrm>
            <a:off x="1595034" y="2143932"/>
            <a:ext cx="0" cy="486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3B664F-0123-0F8B-34D2-6558F2B85E52}"/>
              </a:ext>
            </a:extLst>
          </p:cNvPr>
          <p:cNvCxnSpPr>
            <a:cxnSpLocks/>
          </p:cNvCxnSpPr>
          <p:nvPr/>
        </p:nvCxnSpPr>
        <p:spPr>
          <a:xfrm>
            <a:off x="3901699" y="1790054"/>
            <a:ext cx="0" cy="1290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506354-67C6-E21E-E7FC-78A2ABB05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2681288"/>
          <a:ext cx="1320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799920" progId="Equation.DSMT4">
                  <p:embed/>
                </p:oleObj>
              </mc:Choice>
              <mc:Fallback>
                <p:oleObj name="Equation" r:id="rId9" imgW="1320480" imgH="799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4506354-67C6-E21E-E7FC-78A2ABB058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5038" y="2681288"/>
                        <a:ext cx="13208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AAAEBB-6D85-1ED2-16CA-42EC17F3D9ED}"/>
              </a:ext>
            </a:extLst>
          </p:cNvPr>
          <p:cNvCxnSpPr>
            <a:cxnSpLocks/>
          </p:cNvCxnSpPr>
          <p:nvPr/>
        </p:nvCxnSpPr>
        <p:spPr>
          <a:xfrm>
            <a:off x="2349097" y="3342468"/>
            <a:ext cx="983039" cy="46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9E525B8-0990-F82F-6D7E-60906E5CC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1688" y="2860675"/>
          <a:ext cx="1866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67175" imgH="1524262" progId="Equation.DSMT4">
                  <p:embed/>
                </p:oleObj>
              </mc:Choice>
              <mc:Fallback>
                <p:oleObj name="Equation" r:id="rId11" imgW="1867175" imgH="1524262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9E525B8-0990-F82F-6D7E-60906E5CC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81688" y="2860675"/>
                        <a:ext cx="18669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17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cb5ba213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Up: Math ACT Prep, Week 3</a:t>
            </a:r>
            <a:endParaRPr/>
          </a:p>
        </p:txBody>
      </p:sp>
      <p:sp>
        <p:nvSpPr>
          <p:cNvPr id="117" name="Google Shape;117;g2a2cb5ba213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Perimeter and Area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5 (Solution)</a:t>
            </a:r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This looks like a </a:t>
            </a:r>
            <a:r>
              <a:rPr lang="en-US" b="1"/>
              <a:t>quadratic</a:t>
            </a:r>
            <a:r>
              <a:rPr lang="en-US"/>
              <a:t> equation: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Where is the </a:t>
            </a:r>
            <a:r>
              <a:rPr lang="en-US" b="1"/>
              <a:t>maximum</a:t>
            </a:r>
            <a:r>
              <a:rPr lang="en-US"/>
              <a:t> of this type of function?</a:t>
            </a:r>
            <a:br>
              <a:rPr lang="en-US"/>
            </a:br>
            <a:endParaRPr sz="30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 </a:t>
            </a:r>
            <a:br>
              <a:rPr lang="en-US"/>
            </a:br>
            <a:endParaRPr sz="40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So the maximum area is when the side length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/>
              <a:t>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The maximum area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121</a:t>
            </a:r>
            <a:r>
              <a:rPr lang="en-US"/>
              <a:t> square feet.</a:t>
            </a:r>
            <a:endParaRPr/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303" y="2329262"/>
            <a:ext cx="29718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093" y="1235642"/>
            <a:ext cx="18669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/>
          <p:nvPr/>
        </p:nvSpPr>
        <p:spPr>
          <a:xfrm>
            <a:off x="3766088" y="3802252"/>
            <a:ext cx="2293748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44C54C48-9EC0-0229-546D-7823826C31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6804" y="2400398"/>
            <a:ext cx="3770393" cy="2128606"/>
          </a:xfrm>
          <a:prstGeom prst="rect">
            <a:avLst/>
          </a:prstGeom>
        </p:spPr>
      </p:pic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Leave your paper face down until the timer starts.</a:t>
            </a:r>
            <a:endParaRPr/>
          </a:p>
        </p:txBody>
      </p:sp>
      <p:pic>
        <p:nvPicPr>
          <p:cNvPr id="280" name="Google Shape;280;p21" descr="A pink sign with black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82" name="Google Shape;282;p21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sz="2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Exit Ticket (Answers)</a:t>
            </a:r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D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G</a:t>
            </a:r>
            <a:endParaRPr/>
          </a:p>
        </p:txBody>
      </p:sp>
      <p:pic>
        <p:nvPicPr>
          <p:cNvPr id="289" name="Google Shape;289;p22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Exit Ticket (Solution 1)</a:t>
            </a:r>
            <a:endParaRPr/>
          </a:p>
        </p:txBody>
      </p:sp>
      <p:sp>
        <p:nvSpPr>
          <p:cNvPr id="295" name="Google Shape;295;p2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311961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-US"/>
              <a:t>The outer square in the given figure contains square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/>
              <a:t> and square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/>
              <a:t>. If square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/>
              <a:t> has an area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US"/>
              <a:t> square units and square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/>
              <a:t> has an area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/>
              <a:t> square units, what is the perimeter of the shaded region?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5 + 2 + 3 + 1 + 2 + 3 = 16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6" name="Google Shape;29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310" y="1152475"/>
            <a:ext cx="2981335" cy="2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7714" y="2045158"/>
            <a:ext cx="1778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8420" y="2581275"/>
            <a:ext cx="2032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3728" y="853887"/>
            <a:ext cx="1905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4887" y="3066297"/>
            <a:ext cx="1778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6538" y="1609725"/>
            <a:ext cx="2032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811" y="3358397"/>
            <a:ext cx="2032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79669" y="2499425"/>
            <a:ext cx="1397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55142" y="1817286"/>
            <a:ext cx="177800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3"/>
          <p:cNvSpPr/>
          <p:nvPr/>
        </p:nvSpPr>
        <p:spPr>
          <a:xfrm>
            <a:off x="4044690" y="4350654"/>
            <a:ext cx="4134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Exit Ticket (Solution 2)</a:t>
            </a:r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82076" cy="37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The ratio of the perimeters of two squares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3:4</a:t>
            </a:r>
            <a:r>
              <a:rPr lang="en-US"/>
              <a:t>. If the area of the larger square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400</a:t>
            </a:r>
            <a:r>
              <a:rPr lang="en-US"/>
              <a:t> square feet, what is the length, in feet, of the side of the smaller square?</a:t>
            </a:r>
            <a:endParaRPr/>
          </a:p>
        </p:txBody>
      </p:sp>
      <p:pic>
        <p:nvPicPr>
          <p:cNvPr id="312" name="Google Shape;3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0025" y="1305515"/>
            <a:ext cx="20828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/>
          <p:nvPr/>
        </p:nvSpPr>
        <p:spPr>
          <a:xfrm>
            <a:off x="5982345" y="3164236"/>
            <a:ext cx="940231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a2cb5ba213_0_125"/>
          <p:cNvSpPr txBox="1">
            <a:spLocks noGrp="1"/>
          </p:cNvSpPr>
          <p:nvPr>
            <p:ph type="title" idx="4294967295"/>
          </p:nvPr>
        </p:nvSpPr>
        <p:spPr>
          <a:xfrm>
            <a:off x="3640050" y="1160275"/>
            <a:ext cx="48459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a2cb5ba213_0_125"/>
          <p:cNvSpPr txBox="1">
            <a:spLocks noGrp="1"/>
          </p:cNvSpPr>
          <p:nvPr>
            <p:ph type="body" idx="4294967295"/>
          </p:nvPr>
        </p:nvSpPr>
        <p:spPr>
          <a:xfrm>
            <a:off x="4559934" y="2051000"/>
            <a:ext cx="30090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72222"/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Perimeter and Area</a:t>
            </a:r>
            <a:endParaRPr sz="3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a2cb5ba213_0_125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216" y="409658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2cb5ba213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2cb5ba213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Compute the area and perimeter of a rectangle.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Apply the understanding of area and perimeter to solve problems.</a:t>
            </a:r>
            <a:endParaRPr>
              <a:highlight>
                <a:srgbClr val="F26E2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Collective Brain Dump: Perimeter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Describe how to find the </a:t>
            </a:r>
            <a:r>
              <a:rPr lang="en-US" b="1" i="1"/>
              <a:t>perimeter</a:t>
            </a:r>
            <a:r>
              <a:rPr lang="en-US"/>
              <a:t> of a rectangle.</a:t>
            </a:r>
            <a:endParaRPr/>
          </a:p>
        </p:txBody>
      </p:sp>
      <p:pic>
        <p:nvPicPr>
          <p:cNvPr id="136" name="Google Shape;136;p5" descr="A group of colorful brai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050" y="202717"/>
            <a:ext cx="1899516" cy="1899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Collective Brain Dump: Area</a:t>
            </a: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Describe how to find the </a:t>
            </a:r>
            <a:r>
              <a:rPr lang="en-US" b="1" i="1"/>
              <a:t>area</a:t>
            </a:r>
            <a:r>
              <a:rPr lang="en-US"/>
              <a:t> of a rectangle.</a:t>
            </a:r>
            <a:endParaRPr/>
          </a:p>
        </p:txBody>
      </p:sp>
      <p:pic>
        <p:nvPicPr>
          <p:cNvPr id="143" name="Google Shape;143;p6" descr="A group of colorful brai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050" y="202717"/>
            <a:ext cx="1899516" cy="1899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Questions 1-2</a:t>
            </a:r>
            <a:endParaRPr>
              <a:highlight>
                <a:srgbClr val="F26E21"/>
              </a:highlight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Work with a partner to solve questions 1-2.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Use the resources that you think would be helpful.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Calculator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Graph Paper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Coloring Utensils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Efficiency</a:t>
            </a: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Is there a faster way to approach these problems?</a:t>
            </a:r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220" y="1823353"/>
            <a:ext cx="2126433" cy="2745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8"/>
          <p:cNvGrpSpPr/>
          <p:nvPr/>
        </p:nvGrpSpPr>
        <p:grpSpPr>
          <a:xfrm>
            <a:off x="4723185" y="1989409"/>
            <a:ext cx="3078026" cy="2413588"/>
            <a:chOff x="4723185" y="1989409"/>
            <a:chExt cx="3078026" cy="2413588"/>
          </a:xfrm>
        </p:grpSpPr>
        <p:pic>
          <p:nvPicPr>
            <p:cNvPr id="158" name="Google Shape;15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23185" y="3440646"/>
              <a:ext cx="161332" cy="460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01618" y="3942050"/>
              <a:ext cx="161332" cy="460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30704" y="1989409"/>
              <a:ext cx="2870507" cy="1952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ACT Prep: Question 1</a:t>
            </a:r>
            <a:endParaRPr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1528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In the following figure, all angles are right angles and the given side lengths are in feet. What is the area, in square feet, of the figure?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950" y="445024"/>
            <a:ext cx="3357397" cy="433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500" y="5334000"/>
            <a:ext cx="914400" cy="19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776</Words>
  <Application>Microsoft Office PowerPoint</Application>
  <PresentationFormat>On-screen Show (16:9)</PresentationFormat>
  <Paragraphs>70</Paragraphs>
  <Slides>25</Slides>
  <Notes>25</Notes>
  <HiddenSlides>10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ACT Math</vt:lpstr>
      <vt:lpstr>Equation</vt:lpstr>
      <vt:lpstr>PowerPoint Presentation</vt:lpstr>
      <vt:lpstr>Power Up: Math ACT Prep, Week 3</vt:lpstr>
      <vt:lpstr>Essential Question</vt:lpstr>
      <vt:lpstr>Learning Objectives</vt:lpstr>
      <vt:lpstr>Collective Brain Dump: Perimeter</vt:lpstr>
      <vt:lpstr>Collective Brain Dump: Area</vt:lpstr>
      <vt:lpstr>ACT Prep: Questions 1-2</vt:lpstr>
      <vt:lpstr>Efficiency</vt:lpstr>
      <vt:lpstr>ACT Prep: Question 1</vt:lpstr>
      <vt:lpstr>ACT Prep: Question 1 (Solution)</vt:lpstr>
      <vt:lpstr>ACT Prep: Question 2</vt:lpstr>
      <vt:lpstr>ACT Prep: Question 2 (Solution)</vt:lpstr>
      <vt:lpstr>ACT Prep: Questions 3-4</vt:lpstr>
      <vt:lpstr>ACT Prep: Question 3</vt:lpstr>
      <vt:lpstr>ACT Prep: Question 3 (Solution)</vt:lpstr>
      <vt:lpstr>ACT Prep: Question 4</vt:lpstr>
      <vt:lpstr>ACT Prep: Question 4 (Solution)</vt:lpstr>
      <vt:lpstr>ACT Prep: Question 5</vt:lpstr>
      <vt:lpstr>ACT Prep: Question 5 (Solution)</vt:lpstr>
      <vt:lpstr>ACT Prep: Question 5 (Solution)</vt:lpstr>
      <vt:lpstr>Exit Ticket</vt:lpstr>
      <vt:lpstr>Exit Ticket (Answers)</vt:lpstr>
      <vt:lpstr>Exit Ticket (Solution 1)</vt:lpstr>
      <vt:lpstr>Exit Ticket (Solution 2)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K20 Center</cp:lastModifiedBy>
  <cp:revision>4</cp:revision>
  <dcterms:modified xsi:type="dcterms:W3CDTF">2024-03-20T19:11:19Z</dcterms:modified>
</cp:coreProperties>
</file>