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jvb8vX10kfxkbREnW/apy4QSeI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9DD0D0-5469-5919-DA2D-79ECBFDF7B2C}" v="5" dt="2025-04-27T18:29:14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3"/>
    <p:restoredTop sz="94694"/>
  </p:normalViewPr>
  <p:slideViewPr>
    <p:cSldViewPr snapToGrid="0">
      <p:cViewPr varScale="1">
        <p:scale>
          <a:sx n="161" d="100"/>
          <a:sy n="161" d="100"/>
        </p:scale>
        <p:origin x="400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oss, Keiana C." userId="S::keianacross@ou.edu::adf42731-8601-46de-9d3f-ee577a4fdeae" providerId="AD" clId="Web-{279DD0D0-5469-5919-DA2D-79ECBFDF7B2C}"/>
    <pc:docChg chg="modSld">
      <pc:chgData name="Cross, Keiana C." userId="S::keianacross@ou.edu::adf42731-8601-46de-9d3f-ee577a4fdeae" providerId="AD" clId="Web-{279DD0D0-5469-5919-DA2D-79ECBFDF7B2C}" dt="2025-04-27T18:29:11.811" v="3" actId="20577"/>
      <pc:docMkLst>
        <pc:docMk/>
      </pc:docMkLst>
      <pc:sldChg chg="modSp">
        <pc:chgData name="Cross, Keiana C." userId="S::keianacross@ou.edu::adf42731-8601-46de-9d3f-ee577a4fdeae" providerId="AD" clId="Web-{279DD0D0-5469-5919-DA2D-79ECBFDF7B2C}" dt="2025-04-27T18:29:11.811" v="3" actId="20577"/>
        <pc:sldMkLst>
          <pc:docMk/>
          <pc:sldMk cId="0" sldId="271"/>
        </pc:sldMkLst>
        <pc:spChg chg="mod">
          <ac:chgData name="Cross, Keiana C." userId="S::keianacross@ou.edu::adf42731-8601-46de-9d3f-ee577a4fdeae" providerId="AD" clId="Web-{279DD0D0-5469-5919-DA2D-79ECBFDF7B2C}" dt="2025-04-27T18:29:11.811" v="3" actId="20577"/>
          <ac:spMkLst>
            <pc:docMk/>
            <pc:sldMk cId="0" sldId="271"/>
            <ac:spMk id="21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TestNav. (2023). </a:t>
            </a:r>
            <a:r>
              <a:rPr lang="en-US" i="1"/>
              <a:t>Online directions</a:t>
            </a:r>
            <a:r>
              <a:rPr lang="en-US"/>
              <a:t>. [Screenshot].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TestNav. (2023). </a:t>
            </a:r>
            <a:r>
              <a:rPr lang="en-US" i="1"/>
              <a:t>General directions</a:t>
            </a:r>
            <a:r>
              <a:rPr lang="en-US"/>
              <a:t>. [Screenshot].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TestNav. (2023). </a:t>
            </a:r>
            <a:r>
              <a:rPr lang="en-US" i="1"/>
              <a:t>General directions</a:t>
            </a:r>
            <a:r>
              <a:rPr lang="en-US"/>
              <a:t>. [Screenshot].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a343fbab18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a343fbab18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343fbab18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a343fbab18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343fbab18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a343fbab18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TestNav. (2023). </a:t>
            </a:r>
            <a:r>
              <a:rPr lang="en-US" i="1"/>
              <a:t>Login screen</a:t>
            </a:r>
            <a:r>
              <a:rPr lang="en-US"/>
              <a:t>. [Screenshot].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TestNav. (2023). </a:t>
            </a:r>
            <a:r>
              <a:rPr lang="en-US" i="1"/>
              <a:t>Select practice test</a:t>
            </a:r>
            <a:r>
              <a:rPr lang="en-US"/>
              <a:t>. [Screenshot].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TestNav. (2023). </a:t>
            </a:r>
            <a:r>
              <a:rPr lang="en-US" i="1"/>
              <a:t>Welcome, TestNav user</a:t>
            </a:r>
            <a:r>
              <a:rPr lang="en-US"/>
              <a:t>. [Screenshot].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343fbab18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a343fbab18_0_3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g2a343fbab18_0_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a343fbab18_0_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g2a343fbab18_0_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a343fbab18_0_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g2a343fbab18_0_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a343fbab18_0_4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g2a343fbab18_0_4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a343fbab18_0_4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g2a343fbab18_0_4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a343fbab18_0_4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g2a343fbab18_0_4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a343fbab18_0_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g2a343fbab18_0_5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a343fbab18_0_5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g2a343fbab18_0_5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a343fbab18_0_5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g2a343fbab18_0_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a343fbab18_0_5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g2a343fbab18_0_5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343fbab18_0_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a343fbab18_0_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a343fbab18_0_6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g2a343fbab18_0_6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a343fbab18_0_6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g2a343fbab18_0_6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a343fbab18_0_6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g2a343fbab18_0_6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a343fbab18_0_7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8" name="Google Shape;78;g2a343fbab18_0_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343fbab18_0_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a343fbab18_0_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a343fbab18_0_7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a343fbab18_0_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4" name="Google Shape;84;g2a343fbab18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343fbab18_0_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a343fbab18_0_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" name="Google Shape;88;g2a343fbab18_0_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343fbab18_0_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a343fbab18_0_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a343fbab18_0_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g2a343fbab18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343fbab18_0_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a343fbab18_0_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g2a343fbab18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343fbab18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a343fbab18_0_9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a343fbab18_0_9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a343fbab18_0_9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a343fbab18_0_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" name="Google Shape;104;g2a343fbab18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343fbab18_0_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7" name="Google Shape;107;g2a343fbab18_0_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343fbab18_0_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a343fbab18_0_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g2a343fbab18_0_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g2a343fbab18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a343fbab18_0_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g2a343fbab18_0_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a343fbab18_0_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g2a343fbab18_0_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a343fbab18_0_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g2a343fbab18_0_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a343fbab18_0_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g2a343fbab18_0_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a343fbab18_0_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g2a343fbab18_0_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a343fbab18_0_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g2a343fbab18_0_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343fbab18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2a343fbab18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g2a343fbab18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testnav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7563" y="1152475"/>
            <a:ext cx="4663440" cy="330740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 startAt="7"/>
            </a:pPr>
            <a:r>
              <a:rPr lang="en-US"/>
              <a:t>Read the directions.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Font typeface="Arial"/>
              <a:buAutoNum type="arabicParenR" startAt="7"/>
            </a:pPr>
            <a:r>
              <a:rPr lang="en-US"/>
              <a:t>Press the “Start” button.</a:t>
            </a:r>
            <a:endParaRPr/>
          </a:p>
        </p:txBody>
      </p:sp>
      <p:sp>
        <p:nvSpPr>
          <p:cNvPr id="179" name="Google Shape;179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TestNav: Online Math Section Directions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The ACT: General Math Section Directions</a:t>
            </a:r>
            <a:endParaRPr/>
          </a:p>
        </p:txBody>
      </p:sp>
      <p:sp>
        <p:nvSpPr>
          <p:cNvPr id="185" name="Google Shape;185;p11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79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514350" lvl="0" indent="-52773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Font typeface="Arial"/>
              <a:buAutoNum type="arabicParenR" startAt="9"/>
            </a:pPr>
            <a:r>
              <a:rPr lang="en-US"/>
              <a:t>Read the directions.</a:t>
            </a:r>
            <a:endParaRPr/>
          </a:p>
          <a:p>
            <a:pPr marL="971550" lvl="1" indent="-527736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11"/>
              <a:buChar char="○"/>
            </a:pPr>
            <a:r>
              <a:rPr lang="en-US" sz="2200"/>
              <a:t>Read these now so that</a:t>
            </a:r>
            <a:br>
              <a:rPr lang="en-US" sz="2200"/>
            </a:br>
            <a:r>
              <a:rPr lang="en-US" sz="2200"/>
              <a:t>you do not spend time on</a:t>
            </a:r>
            <a:br>
              <a:rPr lang="en-US" sz="2200"/>
            </a:br>
            <a:r>
              <a:rPr lang="en-US" sz="2200"/>
              <a:t>the actual ACT reading</a:t>
            </a:r>
            <a:br>
              <a:rPr lang="en-US" sz="2200"/>
            </a:br>
            <a:r>
              <a:rPr lang="en-US" sz="2200"/>
              <a:t>these same directions.</a:t>
            </a:r>
            <a:endParaRPr/>
          </a:p>
          <a:p>
            <a:pPr marL="457200" lvl="1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11"/>
              <a:buNone/>
            </a:pPr>
            <a:endParaRPr/>
          </a:p>
          <a:p>
            <a:pPr marL="457200" lvl="1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11"/>
              <a:buNone/>
            </a:pPr>
            <a:r>
              <a:rPr lang="en-US" b="1" i="1"/>
              <a:t>You will be given 25 minutes to answer</a:t>
            </a:r>
            <a:br>
              <a:rPr lang="en-US" b="1" i="1"/>
            </a:br>
            <a:r>
              <a:rPr lang="en-US" b="1" i="1"/>
              <a:t>the first 25 questions.</a:t>
            </a:r>
            <a:endParaRPr/>
          </a:p>
        </p:txBody>
      </p:sp>
      <p:pic>
        <p:nvPicPr>
          <p:cNvPr id="186" name="Google Shape;186;p11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7563" y="1152475"/>
            <a:ext cx="4663440" cy="1979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Begin Your Practice Test</a:t>
            </a:r>
            <a:endParaRPr/>
          </a:p>
        </p:txBody>
      </p:sp>
      <p:sp>
        <p:nvSpPr>
          <p:cNvPr id="192" name="Google Shape;192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Font typeface="Arial"/>
              <a:buAutoNum type="arabicParenR" startAt="10"/>
            </a:pPr>
            <a:r>
              <a:rPr lang="en-US"/>
              <a:t>Press the “Next” (arrow)</a:t>
            </a:r>
            <a:br>
              <a:rPr lang="en-US"/>
            </a:br>
            <a:r>
              <a:rPr lang="en-US"/>
              <a:t>button at the top of</a:t>
            </a:r>
            <a:br>
              <a:rPr lang="en-US"/>
            </a:br>
            <a:r>
              <a:rPr lang="en-US"/>
              <a:t>the screen to begin.</a:t>
            </a:r>
            <a:endParaRPr/>
          </a:p>
        </p:txBody>
      </p:sp>
      <p:pic>
        <p:nvPicPr>
          <p:cNvPr id="193" name="Google Shape;193;p12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7563" y="1152475"/>
            <a:ext cx="4663440" cy="1979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Start and End Times</a:t>
            </a:r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Write the start and end times on the board.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Example: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○"/>
            </a:pPr>
            <a:r>
              <a:rPr lang="en-US"/>
              <a:t>Start at 9:00 am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○"/>
            </a:pPr>
            <a:r>
              <a:rPr lang="en-US"/>
              <a:t>End at 9:25 am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5-Minute Warning</a:t>
            </a:r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When </a:t>
            </a:r>
            <a:r>
              <a:rPr lang="en-US" dirty="0"/>
              <a:t>students are not using the full time to take a full practice test, they will not see the usual reminder indicating that 5 minutes remains.</a:t>
            </a:r>
            <a:endParaRPr dirty="0"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 dirty="0"/>
              <a:t>Alert students that there are 5 minutes remaining.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TestNav: End the Practice Test</a:t>
            </a:r>
            <a:endParaRPr/>
          </a:p>
        </p:txBody>
      </p:sp>
      <p:sp>
        <p:nvSpPr>
          <p:cNvPr id="211" name="Google Shape;21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-US"/>
              <a:t>Navigate to the “End of the Section.”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AutoNum type="arabicParenR"/>
            </a:pPr>
            <a:r>
              <a:rPr lang="en-US"/>
              <a:t>Click the “Submit Final Answers” button.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Congratulations!</a:t>
            </a:r>
            <a:endParaRPr/>
          </a:p>
        </p:txBody>
      </p:sp>
      <p:sp>
        <p:nvSpPr>
          <p:cNvPr id="217" name="Google Shape;21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You completed your test.</a:t>
            </a:r>
            <a:endParaRPr dirty="0"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Make note of how many questions you answered correctly.</a:t>
            </a:r>
            <a:endParaRPr dirty="0"/>
          </a:p>
          <a:p>
            <a:pPr lvl="1" indent="-457200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Remember, you were only given enough time to answer 25 questions, not all of them.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g2a343fbab18_0_113" descr="A pixelated video game charact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66" y="345220"/>
            <a:ext cx="2439378" cy="3362094"/>
          </a:xfrm>
          <a:prstGeom prst="rect">
            <a:avLst/>
          </a:prstGeom>
          <a:noFill/>
          <a:ln>
            <a:noFill/>
          </a:ln>
          <a:effectLst>
            <a:outerShdw blurRad="76200" sy="23000" kx="1200090" algn="br" rotWithShape="0">
              <a:srgbClr val="000000">
                <a:alpha val="20000"/>
              </a:srgbClr>
            </a:outerShdw>
          </a:effectLst>
        </p:spPr>
      </p:pic>
      <p:sp>
        <p:nvSpPr>
          <p:cNvPr id="223" name="Google Shape;223;g2a343fbab18_0_113"/>
          <p:cNvSpPr txBox="1">
            <a:spLocks noGrp="1"/>
          </p:cNvSpPr>
          <p:nvPr>
            <p:ph type="ctrTitle"/>
          </p:nvPr>
        </p:nvSpPr>
        <p:spPr>
          <a:xfrm>
            <a:off x="2949300" y="1454050"/>
            <a:ext cx="59880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Powered Up!</a:t>
            </a:r>
            <a:endParaRPr sz="5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2a343fbab18_0_113"/>
          <p:cNvSpPr txBox="1">
            <a:spLocks noGrp="1"/>
          </p:cNvSpPr>
          <p:nvPr>
            <p:ph type="subTitle" idx="1"/>
          </p:nvPr>
        </p:nvSpPr>
        <p:spPr>
          <a:xfrm>
            <a:off x="3297900" y="2293826"/>
            <a:ext cx="5290800" cy="9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Achievement Unlocked:</a:t>
            </a:r>
            <a:b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i="1"/>
              <a:t>Ready for the Real Test</a:t>
            </a:r>
            <a:endParaRPr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343fbab18_0_10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US"/>
              <a:t>Power Up: Math ACT Prep, Week 7</a:t>
            </a:r>
            <a:endParaRPr/>
          </a:p>
        </p:txBody>
      </p:sp>
      <p:sp>
        <p:nvSpPr>
          <p:cNvPr id="117" name="Google Shape;117;g2a343fbab18_0_10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/>
              <a:t>Practice Test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343fbab18_0_10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23" name="Google Shape;123;g2a343fbab18_0_10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can I increase my ACT score?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129" name="Google Shape;12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Practice and reflect on pacing to increase the number of questions answered on the math portion of the ACT.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Navigate efficiently through TestNav during a practice test.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Let’s Get Ready</a:t>
            </a:r>
            <a:endParaRPr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Find your calculator, device, and scratch paper.</a:t>
            </a:r>
            <a:endParaRPr/>
          </a:p>
        </p:txBody>
      </p:sp>
      <p:grpSp>
        <p:nvGrpSpPr>
          <p:cNvPr id="136" name="Google Shape;136;p5"/>
          <p:cNvGrpSpPr/>
          <p:nvPr/>
        </p:nvGrpSpPr>
        <p:grpSpPr>
          <a:xfrm>
            <a:off x="-88950" y="1536347"/>
            <a:ext cx="3521438" cy="3521438"/>
            <a:chOff x="730425" y="1753323"/>
            <a:chExt cx="3521438" cy="3521438"/>
          </a:xfrm>
        </p:grpSpPr>
        <p:pic>
          <p:nvPicPr>
            <p:cNvPr id="137" name="Google Shape;137;p5" descr="Calculator with solid fil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817932">
              <a:off x="1033012" y="2055910"/>
              <a:ext cx="2916264" cy="29162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5" descr="Calculator outlin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817932">
              <a:off x="1033012" y="2055910"/>
              <a:ext cx="2916264" cy="291626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5"/>
          <p:cNvGrpSpPr/>
          <p:nvPr/>
        </p:nvGrpSpPr>
        <p:grpSpPr>
          <a:xfrm rot="-541402">
            <a:off x="6295065" y="1967146"/>
            <a:ext cx="2462219" cy="2477271"/>
            <a:chOff x="4850313" y="1678202"/>
            <a:chExt cx="2689113" cy="2705554"/>
          </a:xfrm>
        </p:grpSpPr>
        <p:pic>
          <p:nvPicPr>
            <p:cNvPr id="140" name="Google Shape;140;p5" descr="Document with solid fill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356629">
              <a:off x="4968794" y="1796683"/>
              <a:ext cx="2413613" cy="24136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5" descr="Document with solid fill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356629">
              <a:off x="5007333" y="1851663"/>
              <a:ext cx="2413613" cy="24136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p5"/>
          <p:cNvGrpSpPr/>
          <p:nvPr/>
        </p:nvGrpSpPr>
        <p:grpSpPr>
          <a:xfrm rot="193750">
            <a:off x="3277455" y="1498149"/>
            <a:ext cx="2733325" cy="2725052"/>
            <a:chOff x="3455098" y="2910128"/>
            <a:chExt cx="2733325" cy="2725052"/>
          </a:xfrm>
        </p:grpSpPr>
        <p:pic>
          <p:nvPicPr>
            <p:cNvPr id="143" name="Google Shape;143;p5" descr="Laptop with solid fill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455098" y="2910128"/>
              <a:ext cx="2686373" cy="26863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5" descr="Laptop with solid fill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502050" y="2948807"/>
              <a:ext cx="2686373" cy="268637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TestNav: Getting Started</a:t>
            </a:r>
            <a:endParaRPr/>
          </a:p>
        </p:txBody>
      </p:sp>
      <p:sp>
        <p:nvSpPr>
          <p:cNvPr id="150" name="Google Shape;150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-US"/>
              <a:t>Navigate to </a:t>
            </a:r>
            <a:r>
              <a:rPr lang="en-US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home.testnav.com</a:t>
            </a:r>
            <a:r>
              <a:rPr lang="en-US"/>
              <a:t>. Then click “The ACT” button.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/>
              <a:t>OR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-US"/>
              <a:t>Open the TestNav application on your school device.</a:t>
            </a:r>
            <a:endParaRPr/>
          </a:p>
          <a:p>
            <a:pPr marL="51435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7563" y="1152475"/>
            <a:ext cx="4663440" cy="290278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TestNav: Selecting the Right Test</a:t>
            </a:r>
            <a:endParaRPr/>
          </a:p>
        </p:txBody>
      </p:sp>
      <p:sp>
        <p:nvSpPr>
          <p:cNvPr id="157" name="Google Shape;15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Font typeface="Arial"/>
              <a:buAutoNum type="arabicParenR" startAt="2"/>
            </a:pPr>
            <a:r>
              <a:rPr lang="en-US"/>
              <a:t>Click “Practice Tests.”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8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7563" y="1152475"/>
            <a:ext cx="4663440" cy="293366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 startAt="3"/>
            </a:pPr>
            <a:r>
              <a:rPr lang="en-US"/>
              <a:t>Click “Mathematics.”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Font typeface="Arial"/>
              <a:buAutoNum type="arabicParenR" startAt="3"/>
            </a:pPr>
            <a:r>
              <a:rPr lang="en-US"/>
              <a:t>Select “Mathematics -</a:t>
            </a:r>
            <a:br>
              <a:rPr lang="en-US"/>
            </a:br>
            <a:r>
              <a:rPr lang="en-US"/>
              <a:t> Untimed.”</a:t>
            </a:r>
            <a:endParaRPr/>
          </a:p>
        </p:txBody>
      </p:sp>
      <p:sp>
        <p:nvSpPr>
          <p:cNvPr id="164" name="Google Shape;164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TestNav: Selecting the Right Test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9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7563" y="1152475"/>
            <a:ext cx="4663440" cy="293366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TestNav: Advice</a:t>
            </a:r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7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 startAt="5"/>
            </a:pPr>
            <a:r>
              <a:rPr lang="en-US"/>
              <a:t>Read the directions.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Font typeface="Arial"/>
              <a:buAutoNum type="arabicParenR" startAt="5"/>
            </a:pPr>
            <a:r>
              <a:rPr lang="en-US"/>
              <a:t>Press the “Start” button.</a:t>
            </a:r>
            <a:endParaRPr/>
          </a:p>
        </p:txBody>
      </p:sp>
      <p:pic>
        <p:nvPicPr>
          <p:cNvPr id="172" name="Google Shape;17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7564" y="1152475"/>
            <a:ext cx="4663439" cy="2902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430</Words>
  <Application>Microsoft Macintosh PowerPoint</Application>
  <PresentationFormat>On-screen Show (16:9)</PresentationFormat>
  <Paragraphs>54</Paragraphs>
  <Slides>17</Slides>
  <Notes>17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ACT Math</vt:lpstr>
      <vt:lpstr>PowerPoint Presentation</vt:lpstr>
      <vt:lpstr>Power Up: Math ACT Prep, Week 7</vt:lpstr>
      <vt:lpstr>Essential Question</vt:lpstr>
      <vt:lpstr>Learning Objectives</vt:lpstr>
      <vt:lpstr>Let’s Get Ready</vt:lpstr>
      <vt:lpstr>TestNav: Getting Started</vt:lpstr>
      <vt:lpstr>TestNav: Selecting the Right Test</vt:lpstr>
      <vt:lpstr>TestNav: Selecting the Right Test</vt:lpstr>
      <vt:lpstr>TestNav: Advice</vt:lpstr>
      <vt:lpstr>TestNav: Online Math Section Directions</vt:lpstr>
      <vt:lpstr>The ACT: General Math Section Directions</vt:lpstr>
      <vt:lpstr>Begin Your Practice Test</vt:lpstr>
      <vt:lpstr>Start and End Times</vt:lpstr>
      <vt:lpstr>5-Minute Warning</vt:lpstr>
      <vt:lpstr>TestNav: End the Practice Test</vt:lpstr>
      <vt:lpstr>Congratulations!</vt:lpstr>
      <vt:lpstr>You Powered Up!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</dc:creator>
  <cp:lastModifiedBy>Cross, Keiana C.</cp:lastModifiedBy>
  <cp:revision>6</cp:revision>
  <dcterms:modified xsi:type="dcterms:W3CDTF">2025-06-04T20:54:11Z</dcterms:modified>
</cp:coreProperties>
</file>