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QlJBN/2QGgKlqBKfDBxEbE5VL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si=E2oR0-6m9Zxv-Te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pCsfuvzQeY?si=dqcBF5qy2GY1FpB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/>
              <a:t>K20 Center. (2021, September 21). </a:t>
            </a:r>
            <a:r>
              <a:rPr lang="en" i="1"/>
              <a:t>K20 Center 2 minute timer</a:t>
            </a:r>
            <a:r>
              <a:rPr lang="en"/>
              <a:t>. [Video].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https://youtu.be/HcEEAnwOt2c?si=E2oR0-6m9Zxv-TeF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d5644bce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ad5644bce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5644bce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d5644bce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5644bce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d5644bce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K20 Center. (2021, September 21). </a:t>
            </a:r>
            <a:r>
              <a:rPr lang="en" i="1"/>
              <a:t>K20 Center 4 minute timer</a:t>
            </a:r>
            <a:r>
              <a:rPr lang="en"/>
              <a:t>. [Video].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https://youtu.be/kpCsfuvzQeY?si=dqcBF5qy2GY1FpBx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K20 Center. (n.d.) Claim, Evidence, Reasoning.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 Claim, Evidence, Reasoning.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5644bce6_0_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5644bce6_0_9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5644bce6_0_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5644bce6_0_9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5644bce6_0_9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5644bce6_0_9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5644bce6_0_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5644bce6_0_10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5644bce6_0_10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5644bce6_0_10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5644bce6_0_10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5644bce6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5644bce6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5644bce6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5644bce6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5644bce6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5644bce6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5644bce6_0_1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5644bce6_0_1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5644bce6_0_1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5644bce6_0_1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5644bce6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5644bce6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5644bce6_0_1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5644bce6_0_1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5644bce6_0_1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5644bce6_0_1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5644bce6_0_1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5644bce6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5644bce6_0_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5644bce6_0_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5644bce6_0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5644bce6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5644bce6_0_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5644bce6_0_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5644bce6_0_1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5644bce6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5644bce6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5644bce6_0_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5644bce6_0_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5644bce6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5644bce6_0_1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5644bce6_0_1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5644bce6_0_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5644bce6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5644bce6_0_15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5644bce6_0_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5644bce6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5644bce6_0_15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5644bce6_0_15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5644bce6_0_15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5644bce6_0_15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5644bce6_0_1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5644bce6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5644bce6_0_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5644bce6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5644bce6_0_7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5644bce6_0_7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5644bce6_0_1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5644bce6_0_1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5644bce6_0_1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5644bce6_0_1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5644bce6_0_1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1">
  <p:cSld name="CUSTOM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5644bce6_0_1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5644bce6_0_1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 1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5644bce6_0_3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d5644bce6_0_30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5644bce6_0_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5644bce6_0_7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5644bce6_0_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5644bce6_0_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5644bce6_0_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5644bce6_0_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5644bce6_0_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5644bce6_0_8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5644bce6_0_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5644bce6_0_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5644bce6_0_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5644bce6_0_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5644bce6_0_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5644bce6_0_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5644bce6_0_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HcEEAnwOt2c?si=E2oR0-6m9Zxv-TeF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kpCsfuvzQeY?si=dqcBF5qy2GY1FpBx" TargetMode="Externa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0" title="K20 Center 2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7400" y="1119125"/>
            <a:ext cx="3034900" cy="17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/>
              <a:t>The Grapes of Wrath </a:t>
            </a:r>
            <a:r>
              <a:rPr lang="en"/>
              <a:t>Questions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401000" y="1152475"/>
            <a:ext cx="540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Answer the ACT style questions.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Try to answer the questions in two minutes. 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5804300" y="2843656"/>
            <a:ext cx="30480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" sz="26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 dirty="0"/>
              <a:t>The Grapes </a:t>
            </a:r>
            <a:r>
              <a:rPr lang="en" i="1"/>
              <a:t>of Wrath Answers</a:t>
            </a:r>
            <a:endParaRPr dirty="0"/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394291" y="16303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d5644bce6_0_185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2ad5644bce6_0_185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5644bce6_0_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3</a:t>
            </a:r>
            <a:endParaRPr/>
          </a:p>
        </p:txBody>
      </p:sp>
      <p:sp>
        <p:nvSpPr>
          <p:cNvPr id="130" name="Google Shape;130;g2ad5644bce6_0_1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CER and </a:t>
            </a:r>
            <a:r>
              <a:rPr lang="en" i="1"/>
              <a:t>The Grapes of Wrath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d5644bce6_0_1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6" name="Google Shape;136;g2ad5644bce6_0_1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Locate important details in a somewhat challenging passage.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the main idea in a passage.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Can Be Inferred? 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"/>
              <a:t>LITERARY NARRATIVE: Adapted from the novel </a:t>
            </a:r>
            <a:r>
              <a:rPr lang="en" i="1"/>
              <a:t>The Grapes of Wrath</a:t>
            </a:r>
            <a:r>
              <a:rPr lang="en"/>
              <a:t> by John Steinback (©1939 by John Steinback).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Reading Test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4 passages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40 questions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10 questions per passage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35 minutes time limit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/>
              <a:t> =   Approximately 9 minutes per passage and set of questions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Be sure to answer every question before time is called!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i="1"/>
              <a:t>The Grapes of Wrath </a:t>
            </a:r>
            <a:r>
              <a:rPr lang="en"/>
              <a:t>Excerpt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401000" y="1152475"/>
            <a:ext cx="540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Read the passage silently.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Try to read the passage in four minutes. </a:t>
            </a:r>
            <a:endParaRPr/>
          </a:p>
        </p:txBody>
      </p:sp>
      <p:pic>
        <p:nvPicPr>
          <p:cNvPr id="161" name="Google Shape;161;p7" title="K20 Center 4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4300" y="111912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5804300" y="2843656"/>
            <a:ext cx="30480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" sz="2600" b="0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4-Minute Timer</a:t>
            </a:r>
            <a:endParaRPr sz="2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Claim, Evidence, Reasoning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For each claim, provide a piece of evidence and reasoning.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Refer back to the passage to locate evidence. 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5262" y="158956"/>
            <a:ext cx="1987038" cy="198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Claim, Evidence, Reasoning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Share your evidence and reasoning for each claim with a partner.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Discuss with your partner: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What is the main idea of this passage? </a:t>
            </a:r>
            <a:endParaRPr/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5262" y="158956"/>
            <a:ext cx="1987038" cy="198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On-screen Show (16:9)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ACT Math</vt:lpstr>
      <vt:lpstr>PowerPoint Presentation</vt:lpstr>
      <vt:lpstr>Power Up: Reading ACT Prep Week 3</vt:lpstr>
      <vt:lpstr>Essential Question</vt:lpstr>
      <vt:lpstr>Learning Objectives</vt:lpstr>
      <vt:lpstr>What Can Be Inferred? </vt:lpstr>
      <vt:lpstr>ACT Reading Test</vt:lpstr>
      <vt:lpstr>The Grapes of Wrath Excerpt</vt:lpstr>
      <vt:lpstr>Claim, Evidence, Reasoning</vt:lpstr>
      <vt:lpstr>Claim, Evidence, Reasoning</vt:lpstr>
      <vt:lpstr>The Grapes of Wrath Questions</vt:lpstr>
      <vt:lpstr>The Grapes of Wrath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Gracia, Ann M.</cp:lastModifiedBy>
  <cp:revision>2</cp:revision>
  <dcterms:modified xsi:type="dcterms:W3CDTF">2024-01-12T20:19:34Z</dcterms:modified>
</cp:coreProperties>
</file>