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gQlJBN/2QGgKlqBKfDBxEbE5VL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26"/>
  </p:normalViewPr>
  <p:slideViewPr>
    <p:cSldViewPr snapToGrid="0">
      <p:cViewPr varScale="1">
        <p:scale>
          <a:sx n="160" d="100"/>
          <a:sy n="160" d="100"/>
        </p:scale>
        <p:origin x="7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cEEAnwOt2c?si=E2oR0-6m9Zxv-Te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pCsfuvzQeY?si=dqcBF5qy2GY1FpBx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6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6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"/>
              <a:t>K20 Center. (2021, September 21). </a:t>
            </a:r>
            <a:r>
              <a:rPr lang="en" i="1"/>
              <a:t>K20 Center 2 minute timer</a:t>
            </a:r>
            <a:r>
              <a:rPr lang="en"/>
              <a:t>. [Video]. YouTube.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https://youtu.be/HcEEAnwOt2c?si=E2oR0-6m9Zxv-TeF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ad5644bce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2ad5644bce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d5644bce6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ad5644bce6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ad5644bce6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ad5644bce6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K20 Center. (2021, September 21). </a:t>
            </a:r>
            <a:r>
              <a:rPr lang="en" i="1"/>
              <a:t>K20 Center 4 minute timer</a:t>
            </a:r>
            <a:r>
              <a:rPr lang="en"/>
              <a:t>. [Video]. YouTube.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https://youtu.be/kpCsfuvzQeY?si=dqcBF5qy2GY1FpBx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K20 Center. (n.d.) Claim, Evidence, Reasoning. Strategies. </a:t>
            </a: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https://learn.k20center.ou.edu/strategy/156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K20 Center. (n.d.) Claim, Evidence, Reasoning. Strategies. </a:t>
            </a: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https://learn.k20center.ou.edu/strategy/156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d5644bce6_0_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ad5644bce6_0_9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g2ad5644bce6_0_9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ad5644bce6_0_9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g2ad5644bce6_0_9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ad5644bce6_0_9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g2ad5644bce6_0_9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ad5644bce6_0_10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g2ad5644bce6_0_10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ad5644bce6_0_10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g2ad5644bce6_0_10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d5644bce6_0_10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g2ad5644bce6_0_10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ad5644bce6_0_1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g2ad5644bce6_0_1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d5644bce6_0_1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g2ad5644bce6_0_1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ad5644bce6_0_1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g2ad5644bce6_0_1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d5644bce6_0_1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g2ad5644bce6_0_1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d5644bce6_0_6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ad5644bce6_0_6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d5644bce6_0_1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g2ad5644bce6_0_1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d5644bce6_0_1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g2ad5644bce6_0_1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d5644bce6_0_12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3" name="Google Shape;73;g2ad5644bce6_0_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d5644bce6_0_1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g2ad5644bce6_0_1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g2ad5644bce6_0_1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g2ad5644bce6_0_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d5644bce6_0_1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ad5644bce6_0_1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ad5644bce6_0_13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ad5644bce6_0_1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g2ad5644bce6_0_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d5644bce6_0_1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ad5644bce6_0_1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g2ad5644bce6_0_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d5644bce6_0_14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ad5644bce6_0_14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ad5644bce6_0_1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g2ad5644bce6_0_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d5644bce6_0_15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g2ad5644bce6_0_1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g2ad5644bce6_0_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d5644bce6_0_15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2ad5644bce6_0_15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ad5644bce6_0_15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ad5644bce6_0_15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ad5644bce6_0_1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g2ad5644bce6_0_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d5644bce6_0_1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g2ad5644bce6_0_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d5644bce6_0_7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ad5644bce6_0_7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d5644bce6_0_16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0" name="Google Shape;110;g2ad5644bce6_0_16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1" name="Google Shape;111;g2ad5644bce6_0_1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3 Title - Blue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d5644bce6_0_16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g2ad5644bce6_0_16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1">
  <p:cSld name="CUSTOM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d5644bce6_0_17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g2ad5644bce6_0_17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 1">
  <p:cSld name="CUSTOM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d5644bce6_0_30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g2ad5644bce6_0_30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ad5644bce6_0_7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g2ad5644bce6_0_7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ad5644bce6_0_7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g2ad5644bce6_0_7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ad5644bce6_0_8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g2ad5644bce6_0_8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ad5644bce6_0_8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g2ad5644bce6_0_8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ad5644bce6_0_8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g2ad5644bce6_0_8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ad5644bce6_0_8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g2ad5644bce6_0_8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d5644bce6_0_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2ad5644bce6_0_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2ad5644bce6_0_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cEEAnwOt2c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youtu.be/HcEEAnwOt2c?si=E2oR0-6m9Zxv-TeF" TargetMode="Externa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pCsfuvzQe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youtu.be/kpCsfuvzQeY?si=dqcBF5qy2GY1FpBx" TargetMode="External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0" title="K20 Center 2 minute timer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7400" y="1119125"/>
            <a:ext cx="3034900" cy="170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i="1"/>
              <a:t>The Grapes of Wrath </a:t>
            </a:r>
            <a:r>
              <a:rPr lang="en"/>
              <a:t>Questions</a:t>
            </a:r>
            <a:endParaRPr/>
          </a:p>
        </p:txBody>
      </p:sp>
      <p:sp>
        <p:nvSpPr>
          <p:cNvPr id="183" name="Google Shape;183;p10"/>
          <p:cNvSpPr txBox="1">
            <a:spLocks noGrp="1"/>
          </p:cNvSpPr>
          <p:nvPr>
            <p:ph type="body" idx="1"/>
          </p:nvPr>
        </p:nvSpPr>
        <p:spPr>
          <a:xfrm>
            <a:off x="401000" y="1152475"/>
            <a:ext cx="5403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Answer the ACT style questions.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Try to answer the questions in two minutes. </a:t>
            </a:r>
            <a:endParaRPr/>
          </a:p>
        </p:txBody>
      </p:sp>
      <p:sp>
        <p:nvSpPr>
          <p:cNvPr id="184" name="Google Shape;184;p10"/>
          <p:cNvSpPr txBox="1"/>
          <p:nvPr/>
        </p:nvSpPr>
        <p:spPr>
          <a:xfrm>
            <a:off x="5804300" y="2843656"/>
            <a:ext cx="3048000" cy="61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ct val="142857"/>
              <a:buFont typeface="Calibri"/>
              <a:buNone/>
            </a:pPr>
            <a:r>
              <a:rPr lang="en" sz="2600" b="0" i="0" u="sng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2-Minute Timer</a:t>
            </a:r>
            <a:endParaRPr sz="2600" b="0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i="1" dirty="0"/>
              <a:t>The Grapes </a:t>
            </a:r>
            <a:r>
              <a:rPr lang="en" i="1"/>
              <a:t>of Wrath Answers</a:t>
            </a:r>
            <a:endParaRPr dirty="0"/>
          </a:p>
        </p:txBody>
      </p:sp>
      <p:sp>
        <p:nvSpPr>
          <p:cNvPr id="190" name="Google Shape;190;p11"/>
          <p:cNvSpPr txBox="1">
            <a:spLocks noGrp="1"/>
          </p:cNvSpPr>
          <p:nvPr>
            <p:ph type="body" idx="1"/>
          </p:nvPr>
        </p:nvSpPr>
        <p:spPr>
          <a:xfrm>
            <a:off x="394291" y="1630322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C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E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A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G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D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ad5644bce6_0_185"/>
          <p:cNvSpPr txBox="1"/>
          <p:nvPr/>
        </p:nvSpPr>
        <p:spPr>
          <a:xfrm>
            <a:off x="2863899" y="2195100"/>
            <a:ext cx="53667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" sz="5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Powered Up!</a:t>
            </a:r>
            <a:endParaRPr sz="5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g2ad5644bce6_0_185" descr="A pixelated video game characte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10" y="484381"/>
            <a:ext cx="2439378" cy="3362094"/>
          </a:xfrm>
          <a:prstGeom prst="rect">
            <a:avLst/>
          </a:prstGeom>
          <a:noFill/>
          <a:ln>
            <a:noFill/>
          </a:ln>
          <a:effectLst>
            <a:outerShdw blurRad="76200" sy="23000" kx="120009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ad5644bce6_0_17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Up: Reading ACT Prep Week 3</a:t>
            </a:r>
            <a:endParaRPr/>
          </a:p>
        </p:txBody>
      </p:sp>
      <p:sp>
        <p:nvSpPr>
          <p:cNvPr id="130" name="Google Shape;130;g2ad5644bce6_0_17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"/>
              <a:t>CER and </a:t>
            </a:r>
            <a:r>
              <a:rPr lang="en" i="1"/>
              <a:t>The Grapes of Wrath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ad5644bce6_0_18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36" name="Google Shape;136;g2ad5644bce6_0_18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increase my ACT score?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42" name="Google Shape;14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Locate important details in a somewhat challenging passage.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Identify the main idea in a passage.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 Can Be Inferred? </a:t>
            </a:r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"/>
              <a:t>LITERARY NARRATIVE: Adapted from the novel </a:t>
            </a:r>
            <a:r>
              <a:rPr lang="en" i="1"/>
              <a:t>The Grapes of Wrath</a:t>
            </a:r>
            <a:r>
              <a:rPr lang="en"/>
              <a:t> by John Steinback (©1939 by John Steinback).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ACT Reading Test</a:t>
            </a:r>
            <a:endParaRPr/>
          </a:p>
        </p:txBody>
      </p:sp>
      <p:sp>
        <p:nvSpPr>
          <p:cNvPr id="154" name="Google Shape;154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+"/>
            </a:pPr>
            <a:r>
              <a:rPr lang="en" dirty="0"/>
              <a:t>4 passages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+"/>
            </a:pPr>
            <a:r>
              <a:rPr lang="en" dirty="0"/>
              <a:t>36 questions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+"/>
            </a:pPr>
            <a:r>
              <a:rPr lang="en" dirty="0"/>
              <a:t>9 questions per passage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+"/>
            </a:pPr>
            <a:r>
              <a:rPr lang="en" dirty="0"/>
              <a:t>40 minutes time limit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 =   Approximately 10 minutes per passage and set of questions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dirty="0"/>
              <a:t>Be sure to answer every question before time is called!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i="1"/>
              <a:t>The Grapes of Wrath </a:t>
            </a:r>
            <a:r>
              <a:rPr lang="en"/>
              <a:t>Excerpt</a:t>
            </a:r>
            <a:endParaRPr/>
          </a:p>
        </p:txBody>
      </p:sp>
      <p:sp>
        <p:nvSpPr>
          <p:cNvPr id="160" name="Google Shape;160;p7"/>
          <p:cNvSpPr txBox="1">
            <a:spLocks noGrp="1"/>
          </p:cNvSpPr>
          <p:nvPr>
            <p:ph type="body" idx="1"/>
          </p:nvPr>
        </p:nvSpPr>
        <p:spPr>
          <a:xfrm>
            <a:off x="401000" y="1152475"/>
            <a:ext cx="5403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Read the passage silently.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Try to read the passage in four minutes. </a:t>
            </a:r>
            <a:endParaRPr/>
          </a:p>
        </p:txBody>
      </p:sp>
      <p:pic>
        <p:nvPicPr>
          <p:cNvPr id="161" name="Google Shape;161;p7" title="K20 Center 4 minute timer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4300" y="1119125"/>
            <a:ext cx="3048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7"/>
          <p:cNvSpPr txBox="1"/>
          <p:nvPr/>
        </p:nvSpPr>
        <p:spPr>
          <a:xfrm>
            <a:off x="5804300" y="2843656"/>
            <a:ext cx="3048000" cy="61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ct val="142857"/>
              <a:buFont typeface="Calibri"/>
              <a:buNone/>
            </a:pPr>
            <a:r>
              <a:rPr lang="en" sz="2600" b="0" i="0" u="sng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4-Minute Timer</a:t>
            </a:r>
            <a:endParaRPr sz="2600" b="0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Claim, Evidence, Reasoning</a:t>
            </a:r>
            <a:endParaRPr/>
          </a:p>
        </p:txBody>
      </p:sp>
      <p:sp>
        <p:nvSpPr>
          <p:cNvPr id="168" name="Google Shape;168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044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For each claim, provide a piece of evidence and reasoning.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Refer back to the passage to locate evidence. </a:t>
            </a:r>
            <a:endParaRPr/>
          </a:p>
        </p:txBody>
      </p:sp>
      <p:pic>
        <p:nvPicPr>
          <p:cNvPr id="169" name="Google Shape;16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5262" y="158956"/>
            <a:ext cx="1987038" cy="1987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Claim, Evidence, Reasoning</a:t>
            </a:r>
            <a:endParaRPr/>
          </a:p>
        </p:txBody>
      </p:sp>
      <p:sp>
        <p:nvSpPr>
          <p:cNvPr id="175" name="Google Shape;175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044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Share your evidence and reasoning for each claim with a partner. 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Discuss with your partner: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Noto Sans Symbols"/>
              <a:buChar char="▪"/>
            </a:pPr>
            <a:r>
              <a:rPr lang="en"/>
              <a:t>What is the main idea of this passage? </a:t>
            </a:r>
            <a:endParaRPr/>
          </a:p>
        </p:txBody>
      </p:sp>
      <p:pic>
        <p:nvPicPr>
          <p:cNvPr id="176" name="Google Shape;17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5262" y="158956"/>
            <a:ext cx="1987038" cy="1987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339</Words>
  <Application>Microsoft Macintosh PowerPoint</Application>
  <PresentationFormat>On-screen Show (16:9)</PresentationFormat>
  <Paragraphs>42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Noto Sans Symbols</vt:lpstr>
      <vt:lpstr>ACT Math</vt:lpstr>
      <vt:lpstr>PowerPoint Presentation</vt:lpstr>
      <vt:lpstr>Power Up: Reading ACT Prep Week 3</vt:lpstr>
      <vt:lpstr>Essential Question</vt:lpstr>
      <vt:lpstr>Learning Objectives</vt:lpstr>
      <vt:lpstr>What Can Be Inferred? </vt:lpstr>
      <vt:lpstr>ACT Reading Test</vt:lpstr>
      <vt:lpstr>The Grapes of Wrath Excerpt</vt:lpstr>
      <vt:lpstr>Claim, Evidence, Reasoning</vt:lpstr>
      <vt:lpstr>Claim, Evidence, Reasoning</vt:lpstr>
      <vt:lpstr>The Grapes of Wrath Questions</vt:lpstr>
      <vt:lpstr>The Grapes of Wrath Answers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Halstied, Laura E.</dc:creator>
  <cp:lastModifiedBy>Moharram, Jehanne</cp:lastModifiedBy>
  <cp:revision>3</cp:revision>
  <dcterms:modified xsi:type="dcterms:W3CDTF">2025-04-24T16:22:26Z</dcterms:modified>
</cp:coreProperties>
</file>