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tVuT16d3e95fYcO6+Hv+XUYCc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0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education.com/watch?v=kpCsfuvzQe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education.com/watch?v=EVS_yYQoLJ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uqs4OL8pQ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d876392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28d8763926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</a:rPr>
              <a:t>K20 Center 4 minute timer</a:t>
            </a:r>
            <a:r>
              <a:rPr lang="en">
                <a:solidFill>
                  <a:schemeClr val="dk1"/>
                </a:solidFill>
              </a:rPr>
              <a:t>. YouTube. (2021c, September 21)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https://www.youtubeeducation.com/watch?v=kpCsfuvzQeY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c82cc391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7c82cc391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</a:rPr>
              <a:t>K20 Center 5 minute timer</a:t>
            </a:r>
            <a:r>
              <a:rPr lang="en">
                <a:solidFill>
                  <a:schemeClr val="dk1"/>
                </a:solidFill>
              </a:rPr>
              <a:t>. YouTube. (2021c, September 21)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https://www.youtubeeducation.com/watch?v=EVS_yYQoLJg</a:t>
            </a:r>
            <a:endParaRPr/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c82cc391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7c82cc391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d8829dea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3d8829dea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655d2ca05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655d2ca05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55d2ca05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55d2ca05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55d2ca05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655d2ca05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d8829de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3d8829de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780442e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7780442e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d8763926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8d8763926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d876392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8d876392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The Princeton Review. (20187, July 8). </a:t>
            </a:r>
            <a:r>
              <a:rPr lang="en" sz="1200" i="1">
                <a:solidFill>
                  <a:schemeClr val="dk1"/>
                </a:solidFill>
              </a:rPr>
              <a:t>ACT reading practice: How to handle dual passages | The Princeton Review</a:t>
            </a:r>
            <a:r>
              <a:rPr lang="en" sz="1200">
                <a:solidFill>
                  <a:schemeClr val="dk1"/>
                </a:solidFill>
              </a:rPr>
              <a:t>.</a:t>
            </a:r>
            <a:r>
              <a:rPr lang="en" sz="120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 [Video]. YouTube. </a:t>
            </a:r>
            <a:r>
              <a:rPr lang="en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https://www.youtube.com/watch?v=jRuqs4OL8pQ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d8829de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3d8829de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55d2ca051_0_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55d2ca051_0_8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655d2ca051_0_8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55d2ca051_0_9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655d2ca051_0_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55d2ca051_0_9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655d2ca051_0_9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655d2ca051_0_9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655d2ca051_0_9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55d2ca051_0_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655d2ca051_0_9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55d2ca051_0_1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655d2ca051_0_10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55d2ca051_0_10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655d2ca051_0_10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55d2ca051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655d2ca051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55d2ca051_0_1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655d2ca051_0_1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55d2ca051_0_1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655d2ca051_0_1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55d2ca051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655d2ca051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55d2ca051_0_1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655d2ca051_0_1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55d2ca051_0_1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655d2ca051_0_1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55d2ca051_0_1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655d2ca051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55d2ca051_0_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655d2ca051_0_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655d2ca051_0_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655d2ca051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55d2ca051_0_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655d2ca051_0_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655d2ca051_0_1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655d2ca051_0_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655d2ca051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55d2ca051_0_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655d2ca051_0_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655d2ca051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55d2ca051_0_14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655d2ca051_0_14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655d2ca051_0_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655d2ca051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55d2ca051_0_14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655d2ca051_0_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655d2ca051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55d2ca051_0_15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655d2ca051_0_1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655d2ca051_0_1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655d2ca051_0_1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655d2ca051_0_1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655d2ca051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55d2ca051_0_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655d2ca051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55d2ca051_0_6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655d2ca051_0_6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55d2ca051_0_1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655d2ca051_0_1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655d2ca051_0_1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55d2ca051_0_16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655d2ca051_0_16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1">
  <p:cSld name="CUSTOM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55d2ca051_0_1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655d2ca051_0_16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 1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55d2ca051_0_30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655d2ca051_0_30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655d2ca051_0_6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655d2ca051_0_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55d2ca051_0_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655d2ca051_0_7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55d2ca051_0_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655d2ca051_0_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55d2ca051_0_7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655d2ca051_0_7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55d2ca051_0_8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655d2ca051_0_8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55d2ca051_0_8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655d2ca051_0_8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55d2ca051_0_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655d2ca051_0_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655d2ca051_0_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pCsfuvzQe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youtubeeducation.com/watch?v=kpCsfuvzQeY" TargetMode="Externa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S_yYQoLJ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youtubeeducation.com/watch?v=EVS_yYQoLJg" TargetMode="Externa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Ruqs4OL8p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youtube.com/watch?v=jRuqs4OL8pQ" TargetMode="Externa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d87639269_0_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Passage A </a:t>
            </a:r>
            <a:endParaRPr/>
          </a:p>
        </p:txBody>
      </p:sp>
      <p:sp>
        <p:nvSpPr>
          <p:cNvPr id="178" name="Google Shape;178;g28d87639269_0_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0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Read Passage A.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Answer the questions that correspond to Passage A.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You have 4 minutes to complete this portion.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79" name="Google Shape;179;g28d87639269_0_12" title="K20 Center 4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6450" y="115247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8d87639269_0_12"/>
          <p:cNvSpPr txBox="1"/>
          <p:nvPr/>
        </p:nvSpPr>
        <p:spPr>
          <a:xfrm>
            <a:off x="5542961" y="3148552"/>
            <a:ext cx="32893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4-Minute Timer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c82cc391c_0_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Passage B </a:t>
            </a:r>
            <a:endParaRPr/>
          </a:p>
        </p:txBody>
      </p:sp>
      <p:sp>
        <p:nvSpPr>
          <p:cNvPr id="186" name="Google Shape;186;g27c82cc391c_0_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0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Read Passage B.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Answer the remaining  questions.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You have 5 minutes to complete this task.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87" name="Google Shape;187;g27c82cc391c_0_14" title="K20 Center 5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1550" y="141520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7c82cc391c_0_14"/>
          <p:cNvSpPr txBox="1"/>
          <p:nvPr/>
        </p:nvSpPr>
        <p:spPr>
          <a:xfrm>
            <a:off x="6033155" y="3393649"/>
            <a:ext cx="26206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c82cc391c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Paired Passage Reflection</a:t>
            </a:r>
            <a:endParaRPr/>
          </a:p>
        </p:txBody>
      </p:sp>
      <p:sp>
        <p:nvSpPr>
          <p:cNvPr id="194" name="Google Shape;194;g27c82cc391c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How did the tips from the video help with completing the questions in the allotted time?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If on the actual ACT, Passage B has more questions than Passage A, what would the best approach be?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3d8829dea7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Answers</a:t>
            </a:r>
            <a:endParaRPr/>
          </a:p>
        </p:txBody>
      </p:sp>
      <p:sp>
        <p:nvSpPr>
          <p:cNvPr id="200" name="Google Shape;200;g23d8829dea7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1.	B		  6. G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2.	F		  7. C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3.	C		  8. G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4.	F		  9. </a:t>
            </a:r>
            <a:r>
              <a:rPr lang="en"/>
              <a:t>B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5.	B		10. F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55d2ca051_0_304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655d2ca051_0_304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55d2ca051_0_17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 Week 4</a:t>
            </a:r>
            <a:endParaRPr/>
          </a:p>
        </p:txBody>
      </p:sp>
      <p:sp>
        <p:nvSpPr>
          <p:cNvPr id="130" name="Google Shape;130;g2655d2ca051_0_17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Comparative Relationships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55d2ca051_0_1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6" name="Google Shape;136;g2655d2ca051_0_1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 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Analyze how to approach the paired passages section of the ACT reading test.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Identify comparative relationships.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d8829dea7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sz="4000"/>
              <a:t>ACT Reading Test</a:t>
            </a:r>
            <a:r>
              <a:rPr lang="en"/>
              <a:t>	</a:t>
            </a:r>
            <a:endParaRPr/>
          </a:p>
        </p:txBody>
      </p:sp>
      <p:sp>
        <p:nvSpPr>
          <p:cNvPr id="148" name="Google Shape;148;g23d8829dea7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How many passages are on the reading section of the ACT?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7780442e69_0_0"/>
          <p:cNvPicPr preferRelativeResize="0"/>
          <p:nvPr/>
        </p:nvPicPr>
        <p:blipFill rotWithShape="1">
          <a:blip r:embed="rId3">
            <a:alphaModFix/>
          </a:blip>
          <a:srcRect l="2220" t="3089" r="2468" b="2959"/>
          <a:stretch/>
        </p:blipFill>
        <p:spPr>
          <a:xfrm>
            <a:off x="-27524" y="0"/>
            <a:ext cx="91990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d87639269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Point of Most Significance</a:t>
            </a:r>
            <a:endParaRPr/>
          </a:p>
        </p:txBody>
      </p:sp>
      <p:sp>
        <p:nvSpPr>
          <p:cNvPr id="159" name="Google Shape;159;g28d87639269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46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View the video about the paired passages section of the ACT reading test.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As you view, think of the most important tip that stood out to you. </a:t>
            </a:r>
            <a:endParaRPr/>
          </a:p>
        </p:txBody>
      </p:sp>
      <p:pic>
        <p:nvPicPr>
          <p:cNvPr id="160" name="Google Shape;160;g28d87639269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403" y="240874"/>
            <a:ext cx="2081101" cy="182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28d87639269_0_0" descr="Nervous about the reading portion of the ACT? Fear not; Princeton Review has your back. Watch this video and learn how to expertly handle the test's dual passages. &#10;&#10;Find an ACT test prep class that works for you: https://www.princetonreview.com/college/act-honors-course?ceid=nav?utm=44290457-5ea4-4c16-811c-2b73301f8694&#10;&#10;The Princeton Review is a leading tutoring, test prep, and college admission services company. Every year, we help millions of college- and graduate school–bound students achieve their education and career goals through online and in-person courses delivered by a network of more than 4,000 teachers and tutors, online resources, and our 150+ print and digital books published by Penguin Random House.&#10;&#10;Take a free ACT practice test: https://www.princetonreview.com/college/free-act-practice-test?ceid=tersh-nav-ultimate2-course#!practice?utm=44290457-5ea4-4c16-811c-2b73301f8694&#10;&#10;Watch more ACT videos: https://www.youtube.com/playlist?list=PL-NpEXrBdTqHSYX-pCs3Dhm2VZpQySc1T&#10;&#10;SUBSCRIBE to our channel! https://www.youtube.com/channel/UCpKbNuRROd1YBVwRz_vvhJw/&#10;&#10;Visit us online: https://www.princetonreview.com?utm=44290457-5ea4-4c16-811c-2b73301f8694&#10;&#10;For more expert tips, winning strategies, and practice problems, follow us on social media!&#10;https://www.instagram.com/theprincetonreview/&#10;https://twitter.com/ThePrincetonRev&#10;https://www.linkedin.com/company/157348&#10;https://www.facebook.com/ThePrincetonReviewSAT&#10;https://www.facebook.com/ThePrincetonReviewMed&#10;https://www.facebook.com/ThePrincetonReviewGrad&#10;&#10;#theprincetonreview #college #act&#10;&#10;The Princeton Review is not affiliated with Princeton University." title="ACT Reading Practice: How to handle dual passages | The Princeton Review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350" y="670600"/>
            <a:ext cx="6393100" cy="35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8d87639269_0_0"/>
          <p:cNvSpPr txBox="1"/>
          <p:nvPr/>
        </p:nvSpPr>
        <p:spPr>
          <a:xfrm>
            <a:off x="1859750" y="4394500"/>
            <a:ext cx="46998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Reading Practice: How to Handle Dual Passages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d8829dea7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sz="4000"/>
              <a:t>Approaching a Paired Passage</a:t>
            </a:r>
            <a:r>
              <a:rPr lang="en"/>
              <a:t>	</a:t>
            </a:r>
            <a:endParaRPr/>
          </a:p>
        </p:txBody>
      </p:sp>
      <p:sp>
        <p:nvSpPr>
          <p:cNvPr id="172" name="Google Shape;172;g23d8829dea7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There are two passages, labeled A and B.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There are ten questions, some about Passage A, some about Passage B, and some about both.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Practice using what you have learned from the video.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Don’t begin until the timer starts.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On-screen Show (16:9)</PresentationFormat>
  <Paragraphs>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Open Sans</vt:lpstr>
      <vt:lpstr>Calibri</vt:lpstr>
      <vt:lpstr>ACT Math</vt:lpstr>
      <vt:lpstr>PowerPoint Presentation</vt:lpstr>
      <vt:lpstr>Power Up: Reading ACT Prep Week 4</vt:lpstr>
      <vt:lpstr>Essential Question</vt:lpstr>
      <vt:lpstr>Learning Objectives</vt:lpstr>
      <vt:lpstr>ACT Reading Test </vt:lpstr>
      <vt:lpstr>PowerPoint Presentation</vt:lpstr>
      <vt:lpstr>Point of Most Significance</vt:lpstr>
      <vt:lpstr>PowerPoint Presentation</vt:lpstr>
      <vt:lpstr>Approaching a Paired Passage </vt:lpstr>
      <vt:lpstr>Passage A </vt:lpstr>
      <vt:lpstr>Passage B </vt:lpstr>
      <vt:lpstr>Paired Passage Reflection</vt:lpstr>
      <vt:lpstr>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Halstied, Laura E.</dc:creator>
  <cp:lastModifiedBy>K20 Center</cp:lastModifiedBy>
  <cp:revision>1</cp:revision>
  <dcterms:modified xsi:type="dcterms:W3CDTF">2024-02-20T20:35:16Z</dcterms:modified>
</cp:coreProperties>
</file>