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pHPLsbcjvCe7adMOUQpRryl6O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0" y="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7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9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f5GbCgjnn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gy-1Z2Sa-c?si=ecoyxq_yQ8BC8xh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7991e3b57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27991e3b57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92929"/>
                </a:solidFill>
              </a:rPr>
              <a:t>K20 Center. (n.d.). 3-2-1. Strategies. </a:t>
            </a:r>
            <a:r>
              <a:rPr lang="en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https://learn.k20center.ou.edu/strategy/117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ad7c1a2143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ad7c1a2143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d7c1a2143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ad7c1a2143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d7c1a2143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ad7c1a2143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77daa5a6c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277daa5a6c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77daa5a6c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277daa5a6c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92929"/>
                </a:solidFill>
              </a:rPr>
              <a:t>K20 Center. (n.d.). Commit and Toss. Strategies. </a:t>
            </a:r>
            <a:r>
              <a:rPr lang="en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https://learn.k20center.ou.edu/strategy/119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77daa5a6c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277daa5a6c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Best ACT Prep. (2014, March 14). </a:t>
            </a:r>
            <a:r>
              <a:rPr lang="en" sz="1800" b="0" i="1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best act reading tips and strategies to raise your act reading score</a:t>
            </a: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[Video]. YouTube. </a:t>
            </a:r>
            <a:r>
              <a:rPr lang="en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https://www.youtube.com/watch?v=sf5GbCgjnnM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7991e3b57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27991e3b57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(2021, September 21). </a:t>
            </a:r>
            <a:r>
              <a:rPr lang="en" sz="1800" b="0" i="1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 10 minute timer</a:t>
            </a:r>
            <a:r>
              <a:rPr lang="en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. [Video]. </a:t>
            </a:r>
            <a:r>
              <a:rPr lang="en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https://youtu.be/9gy-1Z2Sa-c?si=ecoyxq_yQ8BC8xhG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77daa5a6c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277daa5a6c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d7c1a2143_0_1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d7c1a2143_0_1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2ad7c1a2143_0_1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d7c1a2143_0_16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2ad7c1a2143_0_1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d7c1a2143_0_1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g2ad7c1a2143_0_1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d7c1a2143_0_1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2ad7c1a2143_0_1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d7c1a2143_0_17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2ad7c1a2143_0_17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d7c1a2143_0_17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2ad7c1a2143_0_17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d7c1a2143_0_17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2ad7c1a2143_0_17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d7c1a2143_0_18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ad7c1a2143_0_18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d7c1a2143_0_18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2ad7c1a2143_0_18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d7c1a2143_0_18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2ad7c1a2143_0_18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d7c1a2143_0_1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d7c1a2143_0_1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d7c1a2143_0_18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g2ad7c1a2143_0_18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d7c1a2143_0_19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2ad7c1a2143_0_19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d7c1a2143_0_19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3" name="Google Shape;73;g2ad7c1a2143_0_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d7c1a2143_0_1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2ad7c1a2143_0_1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2ad7c1a2143_0_1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ad7c1a2143_0_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d7c1a2143_0_2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d7c1a2143_0_2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d7c1a2143_0_20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d7c1a2143_0_2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ad7c1a2143_0_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d7c1a2143_0_2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d7c1a2143_0_20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ad7c1a2143_0_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d7c1a2143_0_2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d7c1a2143_0_2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d7c1a2143_0_2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ad7c1a2143_0_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d7c1a2143_0_2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d7c1a2143_0_2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ad7c1a2143_0_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d7c1a2143_0_2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ad7c1a2143_0_2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d7c1a2143_0_2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d7c1a2143_0_2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d7c1a2143_0_2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ad7c1a2143_0_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d7c1a2143_0_2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ad7c1a2143_0_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d7c1a2143_0_1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d7c1a2143_0_1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d7c1a2143_0_2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g2ad7c1a2143_0_2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g2ad7c1a2143_0_2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d7c1a2143_0_2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g2ad7c1a2143_0_2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d7c1a2143_0_2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g2ad7c1a2143_0_2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d7c1a2143_0_1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2ad7c1a2143_0_1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d7c1a2143_0_1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ad7c1a2143_0_1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d7c1a2143_0_1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2ad7c1a2143_0_1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d7c1a2143_0_1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ad7c1a2143_0_1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d7c1a2143_0_1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2ad7c1a2143_0_15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d7c1a2143_0_1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2ad7c1a2143_0_1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d7c1a2143_0_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ad7c1a2143_0_1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ad7c1a2143_0_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youtube.com/watch?v=sf5GbCgjnn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gy-1Z2Sa-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youtu.be/9gy-1Z2Sa-c?si=ecoyxq_yQ8BC8xhG" TargetMode="External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991e3b57a_0_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3-2-1 Reflection</a:t>
            </a:r>
            <a:endParaRPr/>
          </a:p>
        </p:txBody>
      </p:sp>
      <p:sp>
        <p:nvSpPr>
          <p:cNvPr id="179" name="Google Shape;179;g27991e3b57a_0_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809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533083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/>
              <a:t>Week 5 is the halfway point of the 10-week ACT prep activities. Think about then record:</a:t>
            </a:r>
            <a:endParaRPr/>
          </a:p>
          <a:p>
            <a:pPr marL="990282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"/>
              <a:t>3 important details you have learned about the ACT reading section.</a:t>
            </a:r>
            <a:endParaRPr/>
          </a:p>
          <a:p>
            <a:pPr marL="990282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"/>
              <a:t>2 skills you can use on the ACT reading section.</a:t>
            </a:r>
            <a:endParaRPr/>
          </a:p>
          <a:p>
            <a:pPr marL="990282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"/>
              <a:t>1 goal you have for the ACT reading section.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/>
          </a:p>
        </p:txBody>
      </p:sp>
      <p:pic>
        <p:nvPicPr>
          <p:cNvPr id="180" name="Google Shape;180;g27991e3b57a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3500" y="1170125"/>
            <a:ext cx="1718100" cy="17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ad7c1a2143_0_252"/>
          <p:cNvSpPr txBox="1"/>
          <p:nvPr/>
        </p:nvSpPr>
        <p:spPr>
          <a:xfrm>
            <a:off x="2863899" y="2195100"/>
            <a:ext cx="5366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" sz="5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2ad7c1a2143_0_252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10" y="484381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d7c1a2143_0_2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Up: Reading ACT Prep Week 5</a:t>
            </a:r>
            <a:endParaRPr/>
          </a:p>
        </p:txBody>
      </p:sp>
      <p:sp>
        <p:nvSpPr>
          <p:cNvPr id="127" name="Google Shape;127;g2ad7c1a2143_0_2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Cause and Effect Relationships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d7c1a2143_0_2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3" name="Google Shape;133;g2ad7c1a2143_0_2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Identify cause and effect relationships.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Reflect on new knowledge about the ACT reading test.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7daa5a6c0_0_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 Reading Tips</a:t>
            </a:r>
            <a:endParaRPr/>
          </a:p>
        </p:txBody>
      </p:sp>
      <p:sp>
        <p:nvSpPr>
          <p:cNvPr id="145" name="Google Shape;145;g277daa5a6c0_0_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4070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Font typeface="Arial"/>
              <a:buChar char="•"/>
            </a:pPr>
            <a:r>
              <a:rPr lang="en"/>
              <a:t>Read the passage first. Don’t skip straight to the questions.</a:t>
            </a:r>
            <a:endParaRPr/>
          </a:p>
          <a:p>
            <a:pPr marL="457200" lvl="0" indent="-4070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Font typeface="Arial"/>
              <a:buChar char="•"/>
            </a:pPr>
            <a:r>
              <a:rPr lang="en"/>
              <a:t>If you can’t quickly answer the question, skip it.</a:t>
            </a:r>
            <a:endParaRPr/>
          </a:p>
          <a:p>
            <a:pPr marL="457200" lvl="0" indent="-4070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Font typeface="Arial"/>
              <a:buChar char="•"/>
            </a:pPr>
            <a:r>
              <a:rPr lang="en"/>
              <a:t>Skip “except” or “not” questions for last.</a:t>
            </a:r>
            <a:endParaRPr/>
          </a:p>
          <a:p>
            <a:pPr marL="457200" lvl="0" indent="-4070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Font typeface="Arial"/>
              <a:buChar char="•"/>
            </a:pPr>
            <a:r>
              <a:rPr lang="en"/>
              <a:t>Return to the questions you skipped after answering the rest of the questions related to the passage.</a:t>
            </a:r>
            <a:endParaRPr/>
          </a:p>
          <a:p>
            <a:pPr marL="457200" lvl="0" indent="-4070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Font typeface="Arial"/>
              <a:buChar char="•"/>
            </a:pPr>
            <a:r>
              <a:rPr lang="en"/>
              <a:t>Stick to the time limit for each passage, approximately nine minutes, so that you get to all four passages.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7daa5a6c0_0_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 Reading Tips and Strategies</a:t>
            </a:r>
            <a:endParaRPr/>
          </a:p>
        </p:txBody>
      </p:sp>
      <p:sp>
        <p:nvSpPr>
          <p:cNvPr id="151" name="Google Shape;151;g277daa5a6c0_0_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62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As you view the video, think about the best tip or strategy that stood out to you.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After the video, write down the tip or strategy on the sticky note. </a:t>
            </a:r>
            <a:endParaRPr/>
          </a:p>
        </p:txBody>
      </p:sp>
      <p:pic>
        <p:nvPicPr>
          <p:cNvPr id="152" name="Google Shape;152;g277daa5a6c0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8425" y="475375"/>
            <a:ext cx="1722675" cy="3233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277daa5a6c0_0_10" title="3 Best ACT Reading Tips and Strategies to Raise Your ACT Reading Sco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5025" y="861509"/>
            <a:ext cx="6053950" cy="342048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277daa5a6c0_0_10"/>
          <p:cNvSpPr txBox="1"/>
          <p:nvPr/>
        </p:nvSpPr>
        <p:spPr>
          <a:xfrm>
            <a:off x="1486150" y="4375900"/>
            <a:ext cx="605395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rgbClr val="F7B617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 3 ACT Reading Tips</a:t>
            </a:r>
            <a:endParaRPr sz="1400" b="0" i="0" u="none" strike="noStrike" cap="none">
              <a:solidFill>
                <a:srgbClr val="F7B61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7991e3b57a_0_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The Cold War Reading Passage</a:t>
            </a:r>
            <a:endParaRPr/>
          </a:p>
        </p:txBody>
      </p:sp>
      <p:sp>
        <p:nvSpPr>
          <p:cNvPr id="164" name="Google Shape;164;g27991e3b57a_0_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85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Read the passage and answer the questions in ten minutes.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Use at least one tip from the video.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Aim for five minutes to read and five minutes to answer the questions.</a:t>
            </a:r>
            <a:endParaRPr/>
          </a:p>
        </p:txBody>
      </p:sp>
      <p:pic>
        <p:nvPicPr>
          <p:cNvPr id="165" name="Google Shape;165;g27991e3b57a_0_3" title="K20 Center 10 minute timer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9352" y="1267275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27991e3b57a_0_3"/>
          <p:cNvSpPr txBox="1"/>
          <p:nvPr/>
        </p:nvSpPr>
        <p:spPr>
          <a:xfrm>
            <a:off x="5739352" y="2988521"/>
            <a:ext cx="3048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sng" strike="noStrike" cap="none">
                <a:solidFill>
                  <a:srgbClr val="F7B617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10-Minute Timer</a:t>
            </a:r>
            <a:endParaRPr sz="1400" b="0" i="0" u="none" strike="noStrike" cap="none">
              <a:solidFill>
                <a:srgbClr val="F7B61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77daa5a6c0_0_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Answers</a:t>
            </a:r>
            <a:endParaRPr/>
          </a:p>
        </p:txBody>
      </p:sp>
      <p:sp>
        <p:nvSpPr>
          <p:cNvPr id="172" name="Google Shape;172;g277daa5a6c0_0_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1821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B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G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B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G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C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	</a:t>
            </a:r>
            <a:endParaRPr dirty="0"/>
          </a:p>
        </p:txBody>
      </p:sp>
      <p:sp>
        <p:nvSpPr>
          <p:cNvPr id="173" name="Google Shape;173;g277daa5a6c0_0_20"/>
          <p:cNvSpPr txBox="1">
            <a:spLocks noGrp="1"/>
          </p:cNvSpPr>
          <p:nvPr>
            <p:ph type="body" idx="1"/>
          </p:nvPr>
        </p:nvSpPr>
        <p:spPr>
          <a:xfrm>
            <a:off x="2165077" y="1152475"/>
            <a:ext cx="6667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-US" dirty="0"/>
              <a:t>H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-US" dirty="0"/>
              <a:t>B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-US" dirty="0"/>
              <a:t>G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-US" dirty="0"/>
              <a:t>C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" dirty="0"/>
              <a:t> F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	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On-screen Show (16:9)</PresentationFormat>
  <Paragraphs>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Noto Sans Symbols</vt:lpstr>
      <vt:lpstr>ACT Math</vt:lpstr>
      <vt:lpstr>PowerPoint Presentation</vt:lpstr>
      <vt:lpstr>Power Up: Reading ACT Prep Week 5</vt:lpstr>
      <vt:lpstr>Essential Question</vt:lpstr>
      <vt:lpstr>Learning Objectives</vt:lpstr>
      <vt:lpstr>ACT Reading Tips</vt:lpstr>
      <vt:lpstr>ACT Reading Tips and Strategies</vt:lpstr>
      <vt:lpstr>PowerPoint Presentation</vt:lpstr>
      <vt:lpstr>The Cold War Reading Passage</vt:lpstr>
      <vt:lpstr>Answers</vt:lpstr>
      <vt:lpstr>3-2-1 Reflection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Halstied, Laura E.</dc:creator>
  <cp:lastModifiedBy>K20 Center</cp:lastModifiedBy>
  <cp:revision>1</cp:revision>
  <dcterms:modified xsi:type="dcterms:W3CDTF">2024-02-20T20:37:59Z</dcterms:modified>
</cp:coreProperties>
</file>