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9" roundtripDataSignature="AMtx7mgn0q6HZtcH5UBFaBrDHIDeptq3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customschemas.google.com/relationships/presentationmetadata" Target="meta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9gy-1Z2Sa-c?si=a7h75m0FduaHBSsU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arn.k20center.ou.edu/strategy/191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7e8574d40e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7e8574d4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K20 Center. (2021, September 21). </a:t>
            </a:r>
            <a:r>
              <a:rPr i="1" lang="en" sz="1200">
                <a:solidFill>
                  <a:srgbClr val="292929"/>
                </a:solidFill>
              </a:rPr>
              <a:t>K20 Center 9 minute timer</a:t>
            </a:r>
            <a:r>
              <a:rPr lang="en" sz="1200">
                <a:solidFill>
                  <a:srgbClr val="292929"/>
                </a:solidFill>
              </a:rPr>
              <a:t>. [Video]. YouTube. </a:t>
            </a:r>
            <a:r>
              <a:rPr lang="en" sz="1200">
                <a:solidFill>
                  <a:schemeClr val="hlink"/>
                </a:solidFill>
                <a:uFill>
                  <a:noFill/>
                </a:uFill>
                <a:hlinkClick r:id="rId2"/>
              </a:rPr>
              <a:t>https://youtu.be/9gy-1Z2Sa-c?si=a7h75m0FduaHBSsU</a:t>
            </a:r>
            <a:endParaRPr sz="1200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e8574d40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g27e8574d40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e8574d40e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27e8574d4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d8172479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ad8172479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d817247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ad817247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d8172479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d8172479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e14d48aae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7e14d48aa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92929"/>
                </a:solidFill>
              </a:rPr>
              <a:t>K20 Center. (n.d.). Preflections. Strategies. </a:t>
            </a:r>
            <a:r>
              <a:rPr lang="en" sz="1200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https://learn.k20center.ou.edu/strategy/191</a:t>
            </a:r>
            <a:r>
              <a:rPr lang="en" sz="1200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e8574d40e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27e8574d40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e8574d40e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7e8574d40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e8574d40e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27e8574d4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ae9a5212b4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ae9a5212b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Relationship Id="rId3" Type="http://schemas.openxmlformats.org/officeDocument/2006/relationships/image" Target="../media/image7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d81724791_0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d81724791_0_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g2ad81724791_0_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d81724791_0_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g2ad81724791_0_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d81724791_0_3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g2ad81724791_0_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d81724791_0_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g2ad81724791_0_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d81724791_0_4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g2ad81724791_0_4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81724791_0_4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g2ad81724791_0_4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d81724791_0_4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2ad81724791_0_4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81724791_0_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g2ad81724791_0_5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d81724791_0_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g2ad81724791_0_5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d81724791_0_5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g2ad81724791_0_5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d81724791_0_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2ad81724791_0_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81724791_0_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g2ad81724791_0_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d81724791_0_6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g2ad81724791_0_6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d81724791_0_6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73" name="Google Shape;73;g2ad81724791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d81724791_0_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2ad81724791_0_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2ad81724791_0_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d81724791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d81724791_0_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g2ad81724791_0_7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g2ad81724791_0_7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2ad81724791_0_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d81724791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d81724791_0_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g2ad81724791_0_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d81724791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81724791_0_84"/>
          <p:cNvSpPr txBox="1"/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g2ad81724791_0_84"/>
          <p:cNvSpPr txBox="1"/>
          <p:nvPr>
            <p:ph idx="1" type="body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937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g2ad81724791_0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d81724791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d81724791_0_8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6" name="Google Shape;96;g2ad81724791_0_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d81724791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81724791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ad81724791_0_9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2ad81724791_0_9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2ad81724791_0_9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g2ad81724791_0_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d81724791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2700" y="4275412"/>
            <a:ext cx="478875" cy="76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d81724791_0_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d81724791_0_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g2ad81724791_0_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d81724791_0_1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g2ad81724791_0_1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g2ad81724791_0_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d81724791_0_10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g2ad81724791_0_10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d81724791_0_1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2ad81724791_0_1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d81724791_0_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2ad81724791_0_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d81724791_0_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g2ad81724791_0_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d81724791_0_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2ad81724791_0_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d81724791_0_2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g2ad81724791_0_2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d81724791_0_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g2ad81724791_0_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d81724791_0_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1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g2ad81724791_0_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34" Type="http://schemas.openxmlformats.org/officeDocument/2006/relationships/theme" Target="../theme/theme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d81724791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2ad81724791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2ad81724791_0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ZvN435zg2zE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s://youtu.be/9gy-1Z2Sa-c?si=a7h75m0FduaHBSsU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y.act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home.testnav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e8574d40e_0_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ACT Practice Questions</a:t>
            </a:r>
            <a:endParaRPr/>
          </a:p>
        </p:txBody>
      </p:sp>
      <p:sp>
        <p:nvSpPr>
          <p:cNvPr id="174" name="Google Shape;174;g27e8574d40e_0_22"/>
          <p:cNvSpPr txBox="1"/>
          <p:nvPr>
            <p:ph idx="1" type="body"/>
          </p:nvPr>
        </p:nvSpPr>
        <p:spPr>
          <a:xfrm>
            <a:off x="311700" y="1152475"/>
            <a:ext cx="5561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Locate question 31 of the practice test.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Spend nine minutes reading the passage and responding to </a:t>
            </a: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questions 31-40</a:t>
            </a:r>
            <a:r>
              <a:rPr lang="en"/>
              <a:t>. </a:t>
            </a:r>
            <a:endParaRPr/>
          </a:p>
        </p:txBody>
      </p:sp>
      <p:pic>
        <p:nvPicPr>
          <p:cNvPr id="175" name="Google Shape;175;g27e8574d40e_0_22" title="K20 Center 9 minute tim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2700" y="445025"/>
            <a:ext cx="2965800" cy="166826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7e8574d40e_0_22"/>
          <p:cNvSpPr txBox="1"/>
          <p:nvPr/>
        </p:nvSpPr>
        <p:spPr>
          <a:xfrm>
            <a:off x="5942700" y="2162709"/>
            <a:ext cx="296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sng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9-Minute Timer</a:t>
            </a:r>
            <a:endParaRPr b="1" i="0" sz="1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e8574d40e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</a:t>
            </a:r>
            <a:endParaRPr/>
          </a:p>
        </p:txBody>
      </p:sp>
      <p:sp>
        <p:nvSpPr>
          <p:cNvPr id="182" name="Google Shape;182;g27e8574d40e_0_1"/>
          <p:cNvSpPr txBox="1"/>
          <p:nvPr>
            <p:ph idx="1" type="body"/>
          </p:nvPr>
        </p:nvSpPr>
        <p:spPr>
          <a:xfrm>
            <a:off x="311700" y="1152475"/>
            <a:ext cx="599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tools does the online ACT have that can help you on the test? </a:t>
            </a:r>
            <a:endParaRPr/>
          </a:p>
        </p:txBody>
      </p:sp>
      <p:pic>
        <p:nvPicPr>
          <p:cNvPr id="183" name="Google Shape;183;g27e8574d40e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7132" y="335240"/>
            <a:ext cx="2058104" cy="205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e8574d40e_0_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Extra ACT Practice</a:t>
            </a:r>
            <a:endParaRPr/>
          </a:p>
        </p:txBody>
      </p:sp>
      <p:sp>
        <p:nvSpPr>
          <p:cNvPr id="189" name="Google Shape;189;g27e8574d40e_0_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Looking for more practice questions?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ACT provides a free practice question each day.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Login to your ACT account at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my.act.org</a:t>
            </a:r>
            <a:r>
              <a:rPr lang="en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Click the “Question of the Day” button at the bottom of the main page.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d81724791_0_123"/>
          <p:cNvSpPr txBox="1"/>
          <p:nvPr/>
        </p:nvSpPr>
        <p:spPr>
          <a:xfrm>
            <a:off x="2863899" y="2195100"/>
            <a:ext cx="53667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b="1" i="0" lang="en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b="1" i="0" sz="5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xelated video game characters&#10;&#10;Description automatically generated" id="195" name="Google Shape;195;g2ad81724791_0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10" y="484381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kx="1200090" rotWithShape="0" algn="br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ad81724791_0_1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Up: Reading ACT Prep Week 6</a:t>
            </a:r>
            <a:endParaRPr/>
          </a:p>
        </p:txBody>
      </p:sp>
      <p:sp>
        <p:nvSpPr>
          <p:cNvPr id="126" name="Google Shape;126;g2ad81724791_0_1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/>
              <a:t>TestNav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ad81724791_0_11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32" name="Google Shape;132;g2ad81724791_0_1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38" name="Google Shape;138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Understand how to navigate TestNav for the online ACT reading test.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Explore available tools for the online ACT reading test.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e14d48aae_0_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</a:t>
            </a:r>
            <a:endParaRPr/>
          </a:p>
        </p:txBody>
      </p:sp>
      <p:sp>
        <p:nvSpPr>
          <p:cNvPr id="144" name="Google Shape;144;g27e14d48aae_0_126"/>
          <p:cNvSpPr txBox="1"/>
          <p:nvPr>
            <p:ph idx="1" type="body"/>
          </p:nvPr>
        </p:nvSpPr>
        <p:spPr>
          <a:xfrm>
            <a:off x="311700" y="1152475"/>
            <a:ext cx="599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tools do you think would be helpful for an online ACT test?</a:t>
            </a:r>
            <a:endParaRPr/>
          </a:p>
        </p:txBody>
      </p:sp>
      <p:pic>
        <p:nvPicPr>
          <p:cNvPr id="145" name="Google Shape;145;g27e14d48aae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7132" y="335240"/>
            <a:ext cx="2058104" cy="205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7e8574d40e_0_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Online ACT Tools	</a:t>
            </a:r>
            <a:endParaRPr/>
          </a:p>
        </p:txBody>
      </p:sp>
      <p:sp>
        <p:nvSpPr>
          <p:cNvPr id="151" name="Google Shape;151;g27e8574d40e_0_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Built-in timer that calculates how much time is left on each section.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When a question is directly related to text from the passage, the text in the passage is highlighted.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e8574d40e_0_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57" name="Google Shape;157;g27e8574d40e_0_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Using a personal device, navigate to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home.testnav.com</a:t>
            </a:r>
            <a:r>
              <a:rPr lang="en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Navigate to a practice test by following these steps: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the “The ACT” button.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“Practice Tests” at the bottom.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“Reading.”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Click “Reading - Untimed.”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e8574d40e_0_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TestNav Tasks</a:t>
            </a:r>
            <a:endParaRPr/>
          </a:p>
        </p:txBody>
      </p:sp>
      <p:sp>
        <p:nvSpPr>
          <p:cNvPr id="163" name="Google Shape;163;g27e8574d40e_0_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Complete each task on the handout. 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Take notes about each tool.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What does each tool do? 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Noto Sans Symbols"/>
              <a:buChar char="▪"/>
            </a:pPr>
            <a:r>
              <a:rPr lang="en"/>
              <a:t>How can each tool be useful on the ACT?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2ae9a5212b4_1_1"/>
          <p:cNvPicPr preferRelativeResize="0"/>
          <p:nvPr/>
        </p:nvPicPr>
        <p:blipFill rotWithShape="1">
          <a:blip r:embed="rId3">
            <a:alphaModFix/>
          </a:blip>
          <a:srcRect b="1826" l="3397" r="2484" t="0"/>
          <a:stretch/>
        </p:blipFill>
        <p:spPr>
          <a:xfrm>
            <a:off x="89091" y="-26186"/>
            <a:ext cx="9107425" cy="4419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Halstied, Laura E.</dc:creator>
</cp:coreProperties>
</file>