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9" roundtripDataSignature="AMtx7mgn0q6HZtcH5UBFaBrDHIDeptq3w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58"/>
  </p:normalViewPr>
  <p:slideViewPr>
    <p:cSldViewPr snapToGrid="0">
      <p:cViewPr varScale="1">
        <p:scale>
          <a:sx n="160" d="100"/>
          <a:sy n="160" d="100"/>
        </p:scale>
        <p:origin x="784" y="17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9gy-1Z2Sa-c?si=a7h75m0FduaHBSsU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91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27e8574d40e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1" name="Google Shape;171;g27e8574d40e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200" dirty="0">
                <a:solidFill>
                  <a:srgbClr val="292929"/>
                </a:solidFill>
              </a:rPr>
              <a:t>K20 Center. (2021, September 21). </a:t>
            </a:r>
            <a:r>
              <a:rPr lang="en" sz="1200" i="1" dirty="0">
                <a:solidFill>
                  <a:srgbClr val="292929"/>
                </a:solidFill>
              </a:rPr>
              <a:t>K20 Center 10 minute timer</a:t>
            </a:r>
            <a:r>
              <a:rPr lang="en" sz="1200" dirty="0">
                <a:solidFill>
                  <a:srgbClr val="292929"/>
                </a:solidFill>
              </a:rPr>
              <a:t>. [Video]. YouTube. </a:t>
            </a:r>
            <a:r>
              <a:rPr lang="en" sz="1200" dirty="0">
                <a:solidFill>
                  <a:schemeClr val="hlink"/>
                </a:solidFill>
                <a:uFill>
                  <a:noFill/>
                </a:uFill>
                <a:hlinkClick r:id="rId3"/>
              </a:rPr>
              <a:t>https://youtu.be/9gy-1Z2Sa-c?si=a7h75m0FduaHBSsU</a:t>
            </a:r>
            <a:endParaRPr sz="1200" dirty="0">
              <a:solidFill>
                <a:schemeClr val="hlink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dirty="0"/>
              <a:t> </a:t>
            </a:r>
            <a:endParaRPr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27e8574d40e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9" name="Google Shape;179;g27e8574d40e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27e8574d40e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6" name="Google Shape;186;g27e8574d40e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2ad81724791_0_1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2ad81724791_0_1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2ad81724791_0_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2ad81724791_0_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2ad81724791_0_1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2ad81724791_0_1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5" name="Google Shape;13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27e14d48aae_0_1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1" name="Google Shape;141;g27e14d48aae_0_1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200">
                <a:solidFill>
                  <a:srgbClr val="292929"/>
                </a:solidFill>
              </a:rPr>
              <a:t>K20 Center. (n.d.). Preflections. Strategies. </a:t>
            </a:r>
            <a:r>
              <a:rPr lang="en" sz="1200" u="sng">
                <a:solidFill>
                  <a:srgbClr val="1155CC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https://learn.k20center.ou.edu/strategy/191</a:t>
            </a:r>
            <a:r>
              <a:rPr lang="en" sz="1200">
                <a:solidFill>
                  <a:srgbClr val="292929"/>
                </a:solidFill>
              </a:rPr>
              <a:t> 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27e8574d40e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8" name="Google Shape;148;g27e8574d40e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27e8574d40e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4" name="Google Shape;154;g27e8574d40e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27e8574d40e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0" name="Google Shape;160;g27e8574d40e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2ae9a5212b4_1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2ae9a5212b4_1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g2ad81724791_0_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9">
  <p:cSld name="CUSTOM_6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g2ad81724791_0_3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Google Shape;37;g2ad81724791_0_30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10">
  <p:cSld name="CUSTOM_6_3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g2ad81724791_0_3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Google Shape;40;g2ad81724791_0_3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G1">
  <p:cSld name="CUSTOM_6_3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g2ad81724791_0_36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Google Shape;43;g2ad81724791_0_36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G2">
  <p:cSld name="CUSTOM_6_3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g2ad81724791_0_39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Google Shape;46;g2ad81724791_0_39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G3">
  <p:cSld name="CUSTOM_6_3_2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g2ad81724791_0_4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Google Shape;49;g2ad81724791_0_4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G4">
  <p:cSld name="CUSTOM_6_3_2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2ad81724791_0_45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Google Shape;52;g2ad81724791_0_45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G5">
  <p:cSld name="CUSTOM_6_3_2_3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g2ad81724791_0_48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Google Shape;55;g2ad81724791_0_48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G6">
  <p:cSld name="CUSTOM_6_3_2_4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2ad81724791_0_51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Google Shape;58;g2ad81724791_0_5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G7">
  <p:cSld name="CUSTOM_6_3_2_5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2ad81724791_0_5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Google Shape;61;g2ad81724791_0_54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G8">
  <p:cSld name="CUSTOM_6_3_2_6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2ad81724791_0_57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g2ad81724791_0_57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1">
  <p:cSld name="CUSTOM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g2ad81724791_0_6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g2ad81724791_0_6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G9">
  <p:cSld name="CUSTOM_6_3_2_7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2ad81724791_0_6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Google Shape;67;g2ad81724791_0_60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G10">
  <p:cSld name="CUSTOM_6_3_2_7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2ad81724791_0_6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Google Shape;70;g2ad81724791_0_6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2ad81724791_0_66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pic>
        <p:nvPicPr>
          <p:cNvPr id="73" name="Google Shape;73;g2ad81724791_0_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42700" y="4275412"/>
            <a:ext cx="478875" cy="7625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2ad81724791_0_6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Google Shape;76;g2ad81724791_0_6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Google Shape;77;g2ad81724791_0_6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78" name="Google Shape;78;g2ad81724791_0_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42700" y="4275412"/>
            <a:ext cx="478875" cy="7625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2ad81724791_0_7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Google Shape;81;g2ad81724791_0_7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Google Shape;82;g2ad81724791_0_74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Google Shape;83;g2ad81724791_0_7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84" name="Google Shape;84;g2ad81724791_0_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42700" y="4275412"/>
            <a:ext cx="478875" cy="7625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2ad81724791_0_8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g2ad81724791_0_8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88" name="Google Shape;88;g2ad81724791_0_8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42700" y="4275412"/>
            <a:ext cx="478875" cy="7625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2ad81724791_0_84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80019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1" name="Google Shape;91;g2ad81724791_0_84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83472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2" name="Google Shape;92;g2ad81724791_0_8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3" name="Google Shape;93;g2ad81724791_0_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80176" y="4283224"/>
            <a:ext cx="478875" cy="7616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2ad81724791_0_89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96" name="Google Shape;96;g2ad81724791_0_8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7" name="Google Shape;97;g2ad81724791_0_8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42700" y="4275412"/>
            <a:ext cx="478875" cy="7625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2ad81724791_0_93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g2ad81724791_0_93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Calibri"/>
              <a:buNone/>
              <a:defRPr sz="4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Calibri"/>
              <a:buNone/>
              <a:defRPr sz="4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Calibri"/>
              <a:buNone/>
              <a:defRPr sz="4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Calibri"/>
              <a:buNone/>
              <a:defRPr sz="4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Calibri"/>
              <a:buNone/>
              <a:defRPr sz="4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Calibri"/>
              <a:buNone/>
              <a:defRPr sz="4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Calibri"/>
              <a:buNone/>
              <a:defRPr sz="4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Calibri"/>
              <a:buNone/>
              <a:defRPr sz="4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1" name="Google Shape;101;g2ad81724791_0_93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None/>
              <a:defRPr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None/>
              <a:defRPr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None/>
              <a:defRPr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None/>
              <a:defRPr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None/>
              <a:defRPr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None/>
              <a:defRPr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None/>
              <a:defRPr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None/>
              <a:defRPr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2" name="Google Shape;102;g2ad81724791_0_93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○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■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○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■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○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■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3" name="Google Shape;103;g2ad81724791_0_9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04" name="Google Shape;104;g2ad81724791_0_9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42700" y="4275412"/>
            <a:ext cx="478875" cy="7625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2ad81724791_0_10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2">
  <p:cSld name="CUSTOM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g2ad81724791_0_9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Google Shape;16;g2ad81724791_0_9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2">
  <p:cSld name="TITLE_2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2ad81724791_0_10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9" name="Google Shape;109;g2ad81724791_0_10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0" name="Google Shape;110;g2ad81724791_0_10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eek 3 Title - Blue">
  <p:cSld name="CUSTOM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2ad81724791_0_107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3" name="Google Shape;113;g2ad81724791_0_107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">
  <p:cSld name="CUSTOM_7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2ad81724791_0_1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6" name="Google Shape;116;g2ad81724791_0_110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3">
  <p:cSld name="CUSTOM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g2ad81724791_0_1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Google Shape;19;g2ad81724791_0_1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4">
  <p:cSld name="CUSTOM_3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g2ad81724791_0_15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Google Shape;22;g2ad81724791_0_15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5">
  <p:cSld name="CUSTOM_4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g2ad81724791_0_18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Google Shape;25;g2ad81724791_0_18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6">
  <p:cSld name="CUSTOM_5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g2ad81724791_0_21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Google Shape;28;g2ad81724791_0_2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7">
  <p:cSld name="CUSTOM_6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g2ad81724791_0_2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Google Shape;31;g2ad81724791_0_24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8">
  <p:cSld name="CUSTOM_6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g2ad81724791_0_27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Google Shape;34;g2ad81724791_0_27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34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g2ad81724791_0_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g2ad81724791_0_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g2ad81724791_0_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9gy-1Z2Sa-c?si=a7h75m0FduaHBSsU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my.act.org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home.testnav.com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27e8574d40e_0_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ACT Practice Questions</a:t>
            </a:r>
            <a:endParaRPr/>
          </a:p>
        </p:txBody>
      </p:sp>
      <p:sp>
        <p:nvSpPr>
          <p:cNvPr id="174" name="Google Shape;174;g27e8574d40e_0_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55617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Char char="•"/>
            </a:pPr>
            <a:r>
              <a:rPr lang="en" dirty="0"/>
              <a:t>Locate question 31 of the practice test.</a:t>
            </a:r>
            <a:endParaRPr dirty="0"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Char char="•"/>
            </a:pPr>
            <a:r>
              <a:rPr lang="en" dirty="0"/>
              <a:t>Spend ten minutes reading the passage and responding to </a:t>
            </a:r>
            <a:r>
              <a:rPr lang="en" dirty="0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0"/>
                  </a:ext>
                </a:extLst>
              </a:rPr>
              <a:t>questions 31–40</a:t>
            </a:r>
            <a:r>
              <a:rPr lang="en" dirty="0"/>
              <a:t>. </a:t>
            </a:r>
            <a:endParaRPr dirty="0"/>
          </a:p>
        </p:txBody>
      </p:sp>
      <p:sp>
        <p:nvSpPr>
          <p:cNvPr id="176" name="Google Shape;176;g27e8574d40e_0_22"/>
          <p:cNvSpPr txBox="1"/>
          <p:nvPr/>
        </p:nvSpPr>
        <p:spPr>
          <a:xfrm>
            <a:off x="5942700" y="2162709"/>
            <a:ext cx="29658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" sz="1600" b="1" u="sng" dirty="0">
                <a:solidFill>
                  <a:schemeClr val="accent4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10</a:t>
            </a:r>
            <a:r>
              <a:rPr lang="en" sz="1600" b="1" i="0" u="sng" strike="noStrike" cap="none" dirty="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-Minute Timer</a:t>
            </a:r>
            <a:endParaRPr sz="1600" b="1" i="0" u="none" strike="noStrike" cap="none" dirty="0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Picture 2" descr="A logo with numbers and a circle&#10;&#10;AI-generated content may be incorrect.">
            <a:extLst>
              <a:ext uri="{FF2B5EF4-FFF2-40B4-BE49-F238E27FC236}">
                <a16:creationId xmlns:a16="http://schemas.microsoft.com/office/drawing/2014/main" id="{09C9F354-9CA9-4CBB-B606-C380588961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2203" y="548640"/>
            <a:ext cx="2886297" cy="135627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27e8574d40e_0_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Online ACT Tools</a:t>
            </a:r>
            <a:endParaRPr/>
          </a:p>
        </p:txBody>
      </p:sp>
      <p:sp>
        <p:nvSpPr>
          <p:cNvPr id="182" name="Google Shape;182;g27e8574d40e_0_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59922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937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600"/>
              <a:buFont typeface="Arial"/>
              <a:buChar char="•"/>
            </a:pPr>
            <a:r>
              <a:rPr lang="en"/>
              <a:t>What tools does the online ACT have that can help you on the test? </a:t>
            </a:r>
            <a:endParaRPr/>
          </a:p>
        </p:txBody>
      </p:sp>
      <p:pic>
        <p:nvPicPr>
          <p:cNvPr id="183" name="Google Shape;183;g27e8574d40e_0_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47132" y="335240"/>
            <a:ext cx="2058104" cy="20581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27e8574d40e_0_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Extra ACT Practice</a:t>
            </a:r>
            <a:endParaRPr/>
          </a:p>
        </p:txBody>
      </p:sp>
      <p:sp>
        <p:nvSpPr>
          <p:cNvPr id="189" name="Google Shape;189;g27e8574d40e_0_3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"/>
              <a:t>Looking for more practice questions?</a:t>
            </a:r>
            <a:endParaRPr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Char char="•"/>
            </a:pPr>
            <a:r>
              <a:rPr lang="en"/>
              <a:t>ACT provides a free practice question each day.</a:t>
            </a:r>
            <a:endParaRPr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Char char="•"/>
            </a:pPr>
            <a:r>
              <a:rPr lang="en"/>
              <a:t>Login to your ACT account at </a:t>
            </a:r>
            <a:r>
              <a:rPr lang="en" u="sng">
                <a:solidFill>
                  <a:schemeClr val="accent4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my.act.org</a:t>
            </a:r>
            <a:r>
              <a:rPr lang="en"/>
              <a:t>.</a:t>
            </a:r>
            <a:endParaRPr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Char char="•"/>
            </a:pPr>
            <a:r>
              <a:rPr lang="en"/>
              <a:t>Click the “Question of the Day” button at the bottom of the main page.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2ad81724791_0_123"/>
          <p:cNvSpPr txBox="1"/>
          <p:nvPr/>
        </p:nvSpPr>
        <p:spPr>
          <a:xfrm>
            <a:off x="2863899" y="2195100"/>
            <a:ext cx="5366700" cy="75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alibri"/>
              <a:buNone/>
            </a:pPr>
            <a:r>
              <a:rPr lang="en" sz="5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You Powered Up!</a:t>
            </a:r>
            <a:endParaRPr sz="50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5" name="Google Shape;195;g2ad81724791_0_123" descr="A pixelated video game character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8010" y="484381"/>
            <a:ext cx="2439378" cy="3362094"/>
          </a:xfrm>
          <a:prstGeom prst="rect">
            <a:avLst/>
          </a:prstGeom>
          <a:noFill/>
          <a:ln>
            <a:noFill/>
          </a:ln>
          <a:effectLst>
            <a:outerShdw blurRad="76200" sy="23000" kx="1200090" algn="br" rotWithShape="0">
              <a:srgbClr val="000000">
                <a:alpha val="20000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2ad81724791_0_11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Power Up: Reading ACT Prep Week 6</a:t>
            </a:r>
            <a:endParaRPr/>
          </a:p>
        </p:txBody>
      </p:sp>
      <p:sp>
        <p:nvSpPr>
          <p:cNvPr id="126" name="Google Shape;126;g2ad81724791_0_11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r>
              <a:rPr lang="en"/>
              <a:t>TestNav Tools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2ad81724791_0_118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Essential Question</a:t>
            </a:r>
            <a:endParaRPr/>
          </a:p>
        </p:txBody>
      </p:sp>
      <p:sp>
        <p:nvSpPr>
          <p:cNvPr id="132" name="Google Shape;132;g2ad81724791_0_118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can I increase my ACT score?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"/>
              <a:t>Learning Objectives</a:t>
            </a:r>
            <a:endParaRPr/>
          </a:p>
        </p:txBody>
      </p:sp>
      <p:sp>
        <p:nvSpPr>
          <p:cNvPr id="138" name="Google Shape;138;p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Char char="•"/>
            </a:pPr>
            <a:r>
              <a:rPr lang="en"/>
              <a:t>Understand how to navigate TestNav for the online ACT reading test. </a:t>
            </a:r>
            <a:endParaRPr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Char char="•"/>
            </a:pPr>
            <a:r>
              <a:rPr lang="en"/>
              <a:t>Explore available tools for the online ACT reading test.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27e14d48aae_0_1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Online ACT Tools</a:t>
            </a:r>
            <a:endParaRPr/>
          </a:p>
        </p:txBody>
      </p:sp>
      <p:sp>
        <p:nvSpPr>
          <p:cNvPr id="144" name="Google Shape;144;g27e14d48aae_0_12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59922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937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600"/>
              <a:buFont typeface="Arial"/>
              <a:buChar char="•"/>
            </a:pPr>
            <a:r>
              <a:rPr lang="en"/>
              <a:t>What tools do you think would be helpful for an online ACT test?</a:t>
            </a:r>
            <a:endParaRPr/>
          </a:p>
        </p:txBody>
      </p:sp>
      <p:pic>
        <p:nvPicPr>
          <p:cNvPr id="145" name="Google Shape;145;g27e14d48aae_0_1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47132" y="335240"/>
            <a:ext cx="2058104" cy="20581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27e8574d40e_0_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Online ACT Tools	</a:t>
            </a:r>
            <a:endParaRPr/>
          </a:p>
        </p:txBody>
      </p:sp>
      <p:sp>
        <p:nvSpPr>
          <p:cNvPr id="151" name="Google Shape;151;g27e8574d40e_0_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Char char="•"/>
            </a:pPr>
            <a:r>
              <a:rPr lang="en"/>
              <a:t>Built-in timer that calculates how much time is left on each section. </a:t>
            </a:r>
            <a:endParaRPr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Char char="•"/>
            </a:pPr>
            <a:r>
              <a:rPr lang="en"/>
              <a:t>When a question is directly related to text from the passage, the text in the passage is highlighted.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27e8574d40e_0_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TestNav Tasks</a:t>
            </a:r>
            <a:endParaRPr/>
          </a:p>
        </p:txBody>
      </p:sp>
      <p:sp>
        <p:nvSpPr>
          <p:cNvPr id="157" name="Google Shape;157;g27e8574d40e_0_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Char char="•"/>
            </a:pPr>
            <a:r>
              <a:rPr lang="en"/>
              <a:t>Using a personal device, navigate to </a:t>
            </a:r>
            <a:r>
              <a:rPr lang="en" u="sng">
                <a:solidFill>
                  <a:schemeClr val="accent4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home.testnav.com</a:t>
            </a:r>
            <a:r>
              <a:rPr lang="en"/>
              <a:t>.</a:t>
            </a:r>
            <a:endParaRPr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Char char="•"/>
            </a:pPr>
            <a:r>
              <a:rPr lang="en"/>
              <a:t>Navigate to a practice test by following these steps:</a:t>
            </a:r>
            <a:endParaRPr/>
          </a:p>
          <a:p>
            <a:pPr marL="914400" lvl="1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Noto Sans Symbols"/>
              <a:buChar char="▪"/>
            </a:pPr>
            <a:r>
              <a:rPr lang="en"/>
              <a:t>Click the “The ACT” button.</a:t>
            </a:r>
            <a:endParaRPr/>
          </a:p>
          <a:p>
            <a:pPr marL="914400" lvl="1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Noto Sans Symbols"/>
              <a:buChar char="▪"/>
            </a:pPr>
            <a:r>
              <a:rPr lang="en"/>
              <a:t>Click “Practice Tests” at the bottom.</a:t>
            </a:r>
            <a:endParaRPr/>
          </a:p>
          <a:p>
            <a:pPr marL="914400" lvl="1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Noto Sans Symbols"/>
              <a:buChar char="▪"/>
            </a:pPr>
            <a:r>
              <a:rPr lang="en"/>
              <a:t>Click “Reading.”</a:t>
            </a:r>
            <a:endParaRPr/>
          </a:p>
          <a:p>
            <a:pPr marL="914400" lvl="1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Noto Sans Symbols"/>
              <a:buChar char="▪"/>
            </a:pPr>
            <a:r>
              <a:rPr lang="en"/>
              <a:t>Click “Reading - Untimed.”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27e8574d40e_0_1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TestNav Tasks</a:t>
            </a:r>
            <a:endParaRPr/>
          </a:p>
        </p:txBody>
      </p:sp>
      <p:sp>
        <p:nvSpPr>
          <p:cNvPr id="163" name="Google Shape;163;g27e8574d40e_0_1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Char char="•"/>
            </a:pPr>
            <a:r>
              <a:rPr lang="en"/>
              <a:t>Complete each task on the handout. </a:t>
            </a:r>
            <a:endParaRPr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Char char="•"/>
            </a:pPr>
            <a:r>
              <a:rPr lang="en"/>
              <a:t>Take notes about each tool.</a:t>
            </a:r>
            <a:endParaRPr/>
          </a:p>
          <a:p>
            <a:pPr marL="914400" lvl="1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Noto Sans Symbols"/>
              <a:buChar char="▪"/>
            </a:pPr>
            <a:r>
              <a:rPr lang="en"/>
              <a:t>What does each tool do? </a:t>
            </a:r>
            <a:endParaRPr/>
          </a:p>
          <a:p>
            <a:pPr marL="914400" lvl="1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Noto Sans Symbols"/>
              <a:buChar char="▪"/>
            </a:pPr>
            <a:r>
              <a:rPr lang="en"/>
              <a:t>How can each tool be useful on the ACT? 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Google Shape;168;g2ae9a5212b4_1_1"/>
          <p:cNvPicPr preferRelativeResize="0"/>
          <p:nvPr/>
        </p:nvPicPr>
        <p:blipFill rotWithShape="1">
          <a:blip r:embed="rId3">
            <a:alphaModFix/>
          </a:blip>
          <a:srcRect l="3397" r="2484" b="1826"/>
          <a:stretch/>
        </p:blipFill>
        <p:spPr>
          <a:xfrm>
            <a:off x="89091" y="-26186"/>
            <a:ext cx="9107425" cy="44190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ACT Math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332</Words>
  <Application>Microsoft Macintosh PowerPoint</Application>
  <PresentationFormat>On-screen Show (16:9)</PresentationFormat>
  <Paragraphs>39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Noto Sans Symbols</vt:lpstr>
      <vt:lpstr>ACT Math</vt:lpstr>
      <vt:lpstr>PowerPoint Presentation</vt:lpstr>
      <vt:lpstr>Power Up: Reading ACT Prep Week 6</vt:lpstr>
      <vt:lpstr>Essential Question</vt:lpstr>
      <vt:lpstr>Learning Objectives</vt:lpstr>
      <vt:lpstr>Online ACT Tools</vt:lpstr>
      <vt:lpstr>Online ACT Tools </vt:lpstr>
      <vt:lpstr>TestNav Tasks</vt:lpstr>
      <vt:lpstr>TestNav Tasks</vt:lpstr>
      <vt:lpstr>PowerPoint Presentation</vt:lpstr>
      <vt:lpstr>ACT Practice Questions</vt:lpstr>
      <vt:lpstr>Online ACT Tools</vt:lpstr>
      <vt:lpstr>Extra ACT Practice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Halstied, Laura E.</dc:creator>
  <cp:lastModifiedBy>Moharram, Jehanne</cp:lastModifiedBy>
  <cp:revision>1</cp:revision>
  <dcterms:modified xsi:type="dcterms:W3CDTF">2025-04-24T17:18:05Z</dcterms:modified>
</cp:coreProperties>
</file>