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hiwt+W0czX+jEY8TYh+xCgLV1ql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26"/>
  </p:normalViewPr>
  <p:slideViewPr>
    <p:cSldViewPr snapToGrid="0">
      <p:cViewPr varScale="1">
        <p:scale>
          <a:sx n="160" d="100"/>
          <a:sy n="160" d="100"/>
        </p:scale>
        <p:origin x="78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ZvN435zg2zE?si=4ToRIQx-IcnQwP81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843bd1941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g2843bd19412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822a49a4b4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g2822a49a4b4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ad8ebf7e72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2ad8ebf7e72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ad8ebf7e72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ad8ebf7e72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ad8ebf7e72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ad8ebf7e72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7cf46a96a9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g27cf46a96a9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7cf46a96a9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g27cf46a96a9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7cf46a96a9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g27cf46a96a9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solidFill>
                  <a:srgbClr val="292929"/>
                </a:solidFill>
              </a:rPr>
              <a:t>K20 Center. (2021, September 21). K20 Center 9 minute timer. [Video]. YouTube. </a:t>
            </a:r>
            <a:r>
              <a:rPr lang="en" sz="1200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https://youtu.be/ZvN435zg2zE?si=4ToRIQx-IcnQwP81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822a49a4b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g2822a49a4b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822a49a4b4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g2822a49a4b4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ad8ebf7e72_0_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9">
  <p:cSld name="CUSTOM_6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2ad8ebf7e72_0_3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g2ad8ebf7e72_0_3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10">
  <p:cSld name="CUSTOM_6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2ad8ebf7e72_0_3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g2ad8ebf7e72_0_3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1">
  <p:cSld name="CUSTOM_6_3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2ad8ebf7e72_0_3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g2ad8ebf7e72_0_3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2">
  <p:cSld name="CUSTOM_6_3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2ad8ebf7e72_0_3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g2ad8ebf7e72_0_3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3">
  <p:cSld name="CUSTOM_6_3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2ad8ebf7e72_0_4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g2ad8ebf7e72_0_4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4">
  <p:cSld name="CUSTOM_6_3_2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ad8ebf7e72_0_4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g2ad8ebf7e72_0_4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5">
  <p:cSld name="CUSTOM_6_3_2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ad8ebf7e72_0_4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g2ad8ebf7e72_0_4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6">
  <p:cSld name="CUSTOM_6_3_2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ad8ebf7e72_0_5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g2ad8ebf7e72_0_5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7">
  <p:cSld name="CUSTOM_6_3_2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ad8ebf7e72_0_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g2ad8ebf7e72_0_5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8">
  <p:cSld name="CUSTOM_6_3_2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ad8ebf7e72_0_5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g2ad8ebf7e72_0_5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1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2ad8ebf7e72_0_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g2ad8ebf7e72_0_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9">
  <p:cSld name="CUSTOM_6_3_2_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ad8ebf7e72_0_6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g2ad8ebf7e72_0_6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10">
  <p:cSld name="CUSTOM_6_3_2_7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ad8ebf7e72_0_6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g2ad8ebf7e72_0_6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ad8ebf7e72_0_6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73" name="Google Shape;73;g2ad8ebf7e72_0_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2700" y="4275412"/>
            <a:ext cx="478875" cy="762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ad8ebf7e72_0_6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g2ad8ebf7e72_0_6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g2ad8ebf7e72_0_6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8" name="Google Shape;78;g2ad8ebf7e72_0_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2700" y="4275412"/>
            <a:ext cx="478875" cy="762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ad8ebf7e72_0_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g2ad8ebf7e72_0_7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g2ad8ebf7e72_0_7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g2ad8ebf7e72_0_7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4" name="Google Shape;84;g2ad8ebf7e72_0_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2700" y="4275412"/>
            <a:ext cx="478875" cy="762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ad8ebf7e72_0_8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g2ad8ebf7e72_0_8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8" name="Google Shape;88;g2ad8ebf7e72_0_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2700" y="4275412"/>
            <a:ext cx="478875" cy="762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ad8ebf7e72_0_8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80019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g2ad8ebf7e72_0_8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83472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g2ad8ebf7e72_0_8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3" name="Google Shape;93;g2ad8ebf7e72_0_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ad8ebf7e72_0_8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6" name="Google Shape;96;g2ad8ebf7e72_0_8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7" name="Google Shape;97;g2ad8ebf7e72_0_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2700" y="4275412"/>
            <a:ext cx="478875" cy="762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ad8ebf7e72_0_9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2ad8ebf7e72_0_9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g2ad8ebf7e72_0_9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g2ad8ebf7e72_0_9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g2ad8ebf7e72_0_9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4" name="Google Shape;104;g2ad8ebf7e72_0_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2700" y="4275412"/>
            <a:ext cx="478875" cy="762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ad8ebf7e72_0_10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7" name="Google Shape;107;g2ad8ebf7e72_0_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2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2ad8ebf7e72_0_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g2ad8ebf7e72_0_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">
  <p:cSld name="TITLE_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ad8ebf7e72_0_10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0" name="Google Shape;110;g2ad8ebf7e72_0_10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1" name="Google Shape;111;g2ad8ebf7e72_0_10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3 Title - Blue">
  <p:cSld name="CUSTOM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ad8ebf7e72_0_10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Google Shape;114;g2ad8ebf7e72_0_10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">
  <p:cSld name="CUSTOM_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ad8ebf7e72_0_1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g2ad8ebf7e72_0_11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3">
  <p:cSld name="CUSTOM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2ad8ebf7e72_0_1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g2ad8ebf7e72_0_1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4">
  <p:cSld name="CUSTOM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2ad8ebf7e72_0_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g2ad8ebf7e72_0_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5">
  <p:cSld name="CUSTOM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2ad8ebf7e72_0_1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g2ad8ebf7e72_0_1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6">
  <p:cSld name="CUSTOM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2ad8ebf7e72_0_2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g2ad8ebf7e72_0_2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7">
  <p:cSld name="CUSTOM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2ad8ebf7e72_0_2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g2ad8ebf7e72_0_2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8">
  <p:cSld name="CUSTOM_6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2ad8ebf7e72_0_2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g2ad8ebf7e72_0_2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3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2ad8ebf7e72_0_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g2ad8ebf7e72_0_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g2ad8ebf7e72_0_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9gy-1Z2Sa-c?si=a7h75m0FduaHBSs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843bd19412_1_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The Things They Carried: Answers</a:t>
            </a:r>
            <a:endParaRPr/>
          </a:p>
        </p:txBody>
      </p:sp>
      <p:sp>
        <p:nvSpPr>
          <p:cNvPr id="181" name="Google Shape;181;g2843bd19412_1_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4623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Review the questions you did not answer correctly AND you marked as a guess.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Compare the correct answer to the answer you chose. 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Self-reflect on the difference between the correct answer and the answer you chose. </a:t>
            </a:r>
            <a:endParaRPr/>
          </a:p>
        </p:txBody>
      </p:sp>
      <p:pic>
        <p:nvPicPr>
          <p:cNvPr id="182" name="Google Shape;182;g2843bd19412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6400" y="1170125"/>
            <a:ext cx="2065200" cy="206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822a49a4b4_1_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Common ACT Vocabulary</a:t>
            </a:r>
            <a:endParaRPr/>
          </a:p>
        </p:txBody>
      </p:sp>
      <p:sp>
        <p:nvSpPr>
          <p:cNvPr id="188" name="Google Shape;188;g2822a49a4b4_1_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Recall the four vocabulary words from the beginning of the activity.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How was knowing these definitions helpful to answering the practice questions?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ad8ebf7e72_0_123"/>
          <p:cNvSpPr txBox="1"/>
          <p:nvPr/>
        </p:nvSpPr>
        <p:spPr>
          <a:xfrm>
            <a:off x="2863899" y="2195100"/>
            <a:ext cx="5366700" cy="7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lang="en" sz="5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You Powered Up!</a:t>
            </a:r>
            <a:endParaRPr sz="50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" name="Google Shape;194;g2ad8ebf7e72_0_123" descr="A pixelated video game character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8010" y="484381"/>
            <a:ext cx="2439378" cy="3362094"/>
          </a:xfrm>
          <a:prstGeom prst="rect">
            <a:avLst/>
          </a:prstGeom>
          <a:noFill/>
          <a:ln>
            <a:noFill/>
          </a:ln>
          <a:effectLst>
            <a:outerShdw blurRad="76200" sy="23000" kx="1200090" algn="br" rotWithShape="0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ad8ebf7e72_0_1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Power Up: Reading Act Prep Week 7</a:t>
            </a:r>
            <a:endParaRPr/>
          </a:p>
        </p:txBody>
      </p:sp>
      <p:sp>
        <p:nvSpPr>
          <p:cNvPr id="127" name="Google Shape;127;g2ad8ebf7e72_0_1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Inference and Context Clues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ad8ebf7e72_0_11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Essential Question</a:t>
            </a:r>
            <a:endParaRPr/>
          </a:p>
        </p:txBody>
      </p:sp>
      <p:sp>
        <p:nvSpPr>
          <p:cNvPr id="133" name="Google Shape;133;g2ad8ebf7e72_0_11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can I increase my ACT score?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Learning Objective</a:t>
            </a:r>
            <a:endParaRPr/>
          </a:p>
        </p:txBody>
      </p:sp>
      <p:sp>
        <p:nvSpPr>
          <p:cNvPr id="139" name="Google Shape;139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Interpret words and phrases in a prose text.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7cf46a96a9_0_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Vocabulary Matching</a:t>
            </a:r>
            <a:endParaRPr/>
          </a:p>
        </p:txBody>
      </p:sp>
      <p:sp>
        <p:nvSpPr>
          <p:cNvPr id="145" name="Google Shape;145;g27cf46a96a9_0_6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Match each word to the correct definition. 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Write the letter of the definition next to the word it defines.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7cf46a96a9_0_68"/>
          <p:cNvSpPr txBox="1">
            <a:spLocks noGrp="1"/>
          </p:cNvSpPr>
          <p:nvPr>
            <p:ph type="title"/>
          </p:nvPr>
        </p:nvSpPr>
        <p:spPr>
          <a:xfrm>
            <a:off x="256094" y="166998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Correct Definitions</a:t>
            </a:r>
            <a:endParaRPr/>
          </a:p>
        </p:txBody>
      </p:sp>
      <p:sp>
        <p:nvSpPr>
          <p:cNvPr id="151" name="Google Shape;151;g27cf46a96a9_0_68"/>
          <p:cNvSpPr txBox="1">
            <a:spLocks noGrp="1"/>
          </p:cNvSpPr>
          <p:nvPr>
            <p:ph type="body" idx="1"/>
          </p:nvPr>
        </p:nvSpPr>
        <p:spPr>
          <a:xfrm>
            <a:off x="333325" y="917696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Context: the circumstances, conditions, or objects by which one is surrounded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Inference:  a conclusion or opinion that is formed because of known facts or evidence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Paraphrase:  a restatement of a text, passage, or work, giving meaning in another form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Tone: style or manner of expression in speaking or writing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7cf46a96a9_0_7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i="1"/>
              <a:t>The Things They Carried</a:t>
            </a:r>
            <a:r>
              <a:rPr lang="en"/>
              <a:t>: Reading Passage </a:t>
            </a:r>
            <a:endParaRPr/>
          </a:p>
        </p:txBody>
      </p:sp>
      <p:sp>
        <p:nvSpPr>
          <p:cNvPr id="157" name="Google Shape;157;g27cf46a96a9_0_7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 dirty="0"/>
              <a:t>Read the passage and answer the questions in ten minutes.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 dirty="0"/>
              <a:t>Aim for four minutes to read and six minutes to answer the questions. </a:t>
            </a:r>
            <a:endParaRPr dirty="0"/>
          </a:p>
        </p:txBody>
      </p:sp>
      <p:sp>
        <p:nvSpPr>
          <p:cNvPr id="2" name="Google Shape;176;g27e8574d40e_0_22">
            <a:extLst>
              <a:ext uri="{FF2B5EF4-FFF2-40B4-BE49-F238E27FC236}">
                <a16:creationId xmlns:a16="http://schemas.microsoft.com/office/drawing/2014/main" id="{8ED0249C-5C14-C6AB-2D67-A8E4A474D10D}"/>
              </a:ext>
            </a:extLst>
          </p:cNvPr>
          <p:cNvSpPr txBox="1"/>
          <p:nvPr/>
        </p:nvSpPr>
        <p:spPr>
          <a:xfrm>
            <a:off x="3090445" y="4482925"/>
            <a:ext cx="2965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u="sng" dirty="0">
                <a:solidFill>
                  <a:schemeClr val="accent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</a:t>
            </a:r>
            <a:r>
              <a:rPr lang="en" sz="1600" b="1" i="0" u="sng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-Minute Timer</a:t>
            </a:r>
            <a:endParaRPr sz="1600" b="1" i="0" u="none" strike="noStrike" cap="none" dirty="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 descr="A logo with numbers and a circle&#10;&#10;AI-generated content may be incorrect.">
            <a:extLst>
              <a:ext uri="{FF2B5EF4-FFF2-40B4-BE49-F238E27FC236}">
                <a16:creationId xmlns:a16="http://schemas.microsoft.com/office/drawing/2014/main" id="{45048B0D-69EE-707B-7D43-4E74CA3AB0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0445" y="3160269"/>
            <a:ext cx="2814762" cy="132265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822a49a4b4_1_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The Things They Carried: Questions</a:t>
            </a:r>
            <a:endParaRPr/>
          </a:p>
        </p:txBody>
      </p:sp>
      <p:sp>
        <p:nvSpPr>
          <p:cNvPr id="164" name="Google Shape;164;g2822a49a4b4_1_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7241368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Mark each answer with one of the following based on your confidence level:</a:t>
            </a:r>
            <a:endParaRPr/>
          </a:p>
          <a:p>
            <a:pPr marL="914400" marR="0" lvl="1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○"/>
            </a:pPr>
            <a:r>
              <a:rPr lang="en" sz="2800"/>
              <a:t>Guess: I guessed.</a:t>
            </a:r>
            <a:endParaRPr sz="2800"/>
          </a:p>
          <a:p>
            <a:pPr marL="914400" marR="0" lvl="1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○"/>
            </a:pPr>
            <a:r>
              <a:rPr lang="en" sz="2800"/>
              <a:t>Unsure: I am not sure but may be correct.</a:t>
            </a:r>
            <a:endParaRPr sz="2800"/>
          </a:p>
          <a:p>
            <a:pPr marL="914400" marR="0" lvl="1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○"/>
            </a:pPr>
            <a:r>
              <a:rPr lang="en" sz="2800"/>
              <a:t>Sure: I am confident of the answer.</a:t>
            </a:r>
            <a:endParaRPr/>
          </a:p>
        </p:txBody>
      </p:sp>
      <p:pic>
        <p:nvPicPr>
          <p:cNvPr id="165" name="Google Shape;165;g2822a49a4b4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67151" y="-101983"/>
            <a:ext cx="1920597" cy="1862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g2822a49a4b4_1_0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r="69376"/>
          <a:stretch/>
        </p:blipFill>
        <p:spPr>
          <a:xfrm>
            <a:off x="720872" y="2341002"/>
            <a:ext cx="487996" cy="46149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69411"/>
              </a:srgbClr>
            </a:outerShdw>
          </a:effectLst>
        </p:spPr>
      </p:pic>
      <p:pic>
        <p:nvPicPr>
          <p:cNvPr id="167" name="Google Shape;167;g2822a49a4b4_1_0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33702" r="33229"/>
          <a:stretch/>
        </p:blipFill>
        <p:spPr>
          <a:xfrm>
            <a:off x="679442" y="2972632"/>
            <a:ext cx="526943" cy="46149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69411"/>
              </a:srgbClr>
            </a:outerShdw>
          </a:effectLst>
        </p:spPr>
      </p:pic>
      <p:pic>
        <p:nvPicPr>
          <p:cNvPr id="168" name="Google Shape;168;g2822a49a4b4_1_0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69687"/>
          <a:stretch/>
        </p:blipFill>
        <p:spPr>
          <a:xfrm>
            <a:off x="723355" y="3604262"/>
            <a:ext cx="483030" cy="46149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69411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822a49a4b4_1_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The Things They Carried: Answers</a:t>
            </a:r>
            <a:endParaRPr/>
          </a:p>
        </p:txBody>
      </p:sp>
      <p:sp>
        <p:nvSpPr>
          <p:cNvPr id="174" name="Google Shape;174;g2822a49a4b4_1_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/>
              <a:t>A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 dirty="0"/>
              <a:t>H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 dirty="0"/>
              <a:t>B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 dirty="0"/>
              <a:t>F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 dirty="0"/>
              <a:t>C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sp>
        <p:nvSpPr>
          <p:cNvPr id="175" name="Google Shape;175;g2822a49a4b4_1_6"/>
          <p:cNvSpPr txBox="1">
            <a:spLocks noGrp="1"/>
          </p:cNvSpPr>
          <p:nvPr>
            <p:ph type="body" idx="1"/>
          </p:nvPr>
        </p:nvSpPr>
        <p:spPr>
          <a:xfrm>
            <a:off x="1911900" y="1152475"/>
            <a:ext cx="6920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 startAt="6"/>
            </a:pPr>
            <a:r>
              <a:rPr lang="en" dirty="0"/>
              <a:t>F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 startAt="6"/>
            </a:pPr>
            <a:r>
              <a:rPr lang="en" dirty="0"/>
              <a:t>A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 startAt="6"/>
            </a:pPr>
            <a:r>
              <a:rPr lang="en" dirty="0"/>
              <a:t>G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 startAt="6"/>
            </a:pPr>
            <a:r>
              <a:rPr lang="en" dirty="0"/>
              <a:t>B</a:t>
            </a:r>
            <a:endParaRPr dirty="0"/>
          </a:p>
          <a:p>
            <a:pPr marL="635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CT Math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317</Words>
  <Application>Microsoft Macintosh PowerPoint</Application>
  <PresentationFormat>On-screen Show (16:9)</PresentationFormat>
  <Paragraphs>42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ACT Math</vt:lpstr>
      <vt:lpstr>PowerPoint Presentation</vt:lpstr>
      <vt:lpstr>Power Up: Reading Act Prep Week 7</vt:lpstr>
      <vt:lpstr>Essential Question</vt:lpstr>
      <vt:lpstr>Learning Objective</vt:lpstr>
      <vt:lpstr>Vocabulary Matching</vt:lpstr>
      <vt:lpstr>Correct Definitions</vt:lpstr>
      <vt:lpstr>The Things They Carried: Reading Passage </vt:lpstr>
      <vt:lpstr>The Things They Carried: Questions</vt:lpstr>
      <vt:lpstr>The Things They Carried: Answers</vt:lpstr>
      <vt:lpstr>The Things They Carried: Answers</vt:lpstr>
      <vt:lpstr>Common ACT Vocabulary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Halstied, Laura E.</dc:creator>
  <cp:lastModifiedBy>Moharram, Jehanne</cp:lastModifiedBy>
  <cp:revision>3</cp:revision>
  <dcterms:modified xsi:type="dcterms:W3CDTF">2025-04-24T17:32:10Z</dcterms:modified>
</cp:coreProperties>
</file>