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iwt+W0czX+jEY8TYh+xCgLV1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N435zg2zE?si=4ToRIQx-IcnQwP8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43bd194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843bd194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22a49a4b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822a49a4b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d8ebf7e7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d8ebf7e7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8ebf7e7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d8ebf7e7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8ebf7e7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d8ebf7e7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cf46a96a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7cf46a96a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cf46a96a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7cf46a96a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cf46a96a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7cf46a96a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K20 Center. (2021, September 21). K20 Center 9 minute timer. [Video]. YouTube.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https://youtu.be/ZvN435zg2zE?si=4ToRIQx-IcnQwP81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22a49a4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822a49a4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22a49a4b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822a49a4b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8ebf7e7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8ebf7e72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8ebf7e72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8ebf7e72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8ebf7e72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8ebf7e72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8ebf7e72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8ebf7e72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8ebf7e72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8ebf7e72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8ebf7e72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8ebf7e72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8ebf7e72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8ebf7e72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8ebf7e72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8ebf7e72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8ebf7e72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8ebf7e72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8ebf7e72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8ebf7e72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8ebf7e72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8ebf7e7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8ebf7e7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8ebf7e72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8ebf7e72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8ebf7e72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8ebf7e72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8ebf7e72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8ebf7e7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8ebf7e72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8ebf7e72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8ebf7e72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8ebf7e7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8ebf7e7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8ebf7e7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8ebf7e7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8ebf7e7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8ebf7e7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8ebf7e7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8ebf7e7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8ebf7e72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8ebf7e7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8ebf7e7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8ebf7e7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8ebf7e7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8ebf7e7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8ebf7e7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8ebf7e7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8ebf7e7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8ebf7e7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8ebf7e7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8ebf7e7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8ebf7e7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8ebf7e72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8ebf7e7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8ebf7e72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8ebf7e72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8ebf7e72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8ebf7e7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8ebf7e7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8ebf7e72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8ebf7e72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8ebf7e72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8ebf7e72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8ebf7e72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8ebf7e72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8ebf7e72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8ebf7e72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8ebf7e72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8ebf7e72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8ebf7e72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8ebf7e72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8ebf7e72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8ebf7e72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8ebf7e72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8ebf7e72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8ebf7e72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8ebf7e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8ebf7e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8ebf7e7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vN435zg2z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9gy-1Z2Sa-c?si=a7h75m0FduaHBSsU" TargetMode="Externa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43bd19412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Answers</a:t>
            </a:r>
            <a:endParaRPr/>
          </a:p>
        </p:txBody>
      </p:sp>
      <p:sp>
        <p:nvSpPr>
          <p:cNvPr id="181" name="Google Shape;181;g2843bd19412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6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Review the questions you did not answer correctly AND you marked as a guess.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Compare the correct answer to the answer you chose.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Self-reflect on the difference between the correct answer and the answer you chose. </a:t>
            </a:r>
            <a:endParaRPr/>
          </a:p>
        </p:txBody>
      </p:sp>
      <p:pic>
        <p:nvPicPr>
          <p:cNvPr id="182" name="Google Shape;182;g2843bd1941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400" y="1170125"/>
            <a:ext cx="2065200" cy="2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22a49a4b4_1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Common ACT Vocabulary</a:t>
            </a:r>
            <a:endParaRPr/>
          </a:p>
        </p:txBody>
      </p:sp>
      <p:sp>
        <p:nvSpPr>
          <p:cNvPr id="188" name="Google Shape;188;g2822a49a4b4_1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Recall the four vocabulary words from the beginning of the activity.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How was knowing these definitions helpful to answering the practice questions?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d8ebf7e72_0_123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ad8ebf7e72_0_12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8ebf7e72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7</a:t>
            </a:r>
            <a:endParaRPr/>
          </a:p>
        </p:txBody>
      </p:sp>
      <p:sp>
        <p:nvSpPr>
          <p:cNvPr id="127" name="Google Shape;127;g2ad8ebf7e72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and Context Clues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8ebf7e72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d8ebf7e72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Interpret words and phrases in a prose text.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cf46a96a9_0_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Vocabulary Matching</a:t>
            </a:r>
            <a:endParaRPr/>
          </a:p>
        </p:txBody>
      </p:sp>
      <p:sp>
        <p:nvSpPr>
          <p:cNvPr id="145" name="Google Shape;145;g27cf46a96a9_0_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Match each word to the correct definition.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Write the letter of the definition next to the word it defines.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cf46a96a9_0_68"/>
          <p:cNvSpPr txBox="1">
            <a:spLocks noGrp="1"/>
          </p:cNvSpPr>
          <p:nvPr>
            <p:ph type="title"/>
          </p:nvPr>
        </p:nvSpPr>
        <p:spPr>
          <a:xfrm>
            <a:off x="256094" y="1669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Correct Definitions</a:t>
            </a:r>
            <a:endParaRPr/>
          </a:p>
        </p:txBody>
      </p:sp>
      <p:sp>
        <p:nvSpPr>
          <p:cNvPr id="151" name="Google Shape;151;g27cf46a96a9_0_68"/>
          <p:cNvSpPr txBox="1">
            <a:spLocks noGrp="1"/>
          </p:cNvSpPr>
          <p:nvPr>
            <p:ph type="body" idx="1"/>
          </p:nvPr>
        </p:nvSpPr>
        <p:spPr>
          <a:xfrm>
            <a:off x="333325" y="91769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Context: the circumstances, conditions, or objects by which one is surrounded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Inference:  a conclusion or opinion that is formed because of known facts or evidence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Paraphrase:  a restatement of a text, passage, or work, giving meaning in another form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Tone: style or manner of expression in speaking or writing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cf46a96a9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Things They Carried</a:t>
            </a:r>
            <a:r>
              <a:rPr lang="en"/>
              <a:t>: Reading Passage </a:t>
            </a:r>
            <a:endParaRPr/>
          </a:p>
        </p:txBody>
      </p:sp>
      <p:sp>
        <p:nvSpPr>
          <p:cNvPr id="157" name="Google Shape;157;g27cf46a96a9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the passage and answer the questions in nine minutes.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Aim for four minutes to read and five minutes to answer the questions. </a:t>
            </a:r>
            <a:endParaRPr/>
          </a:p>
        </p:txBody>
      </p:sp>
      <p:pic>
        <p:nvPicPr>
          <p:cNvPr id="158" name="Google Shape;158;g27cf46a96a9_0_73" title="K20 Center 9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28543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6;g27e8574d40e_0_22">
            <a:extLst>
              <a:ext uri="{FF2B5EF4-FFF2-40B4-BE49-F238E27FC236}">
                <a16:creationId xmlns:a16="http://schemas.microsoft.com/office/drawing/2014/main" id="{8ED0249C-5C14-C6AB-2D67-A8E4A474D10D}"/>
              </a:ext>
            </a:extLst>
          </p:cNvPr>
          <p:cNvSpPr txBox="1"/>
          <p:nvPr/>
        </p:nvSpPr>
        <p:spPr>
          <a:xfrm>
            <a:off x="3090445" y="4482925"/>
            <a:ext cx="296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9-Minute Timer</a:t>
            </a:r>
            <a:endParaRPr sz="16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22a49a4b4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Questions</a:t>
            </a:r>
            <a:endParaRPr/>
          </a:p>
        </p:txBody>
      </p:sp>
      <p:sp>
        <p:nvSpPr>
          <p:cNvPr id="164" name="Google Shape;164;g2822a49a4b4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24136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Mark each answer with one of the following based on your confidence level:</a:t>
            </a:r>
            <a:endParaRPr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Guess: I guessed.</a:t>
            </a:r>
            <a:endParaRPr sz="2800"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Unsure: I am not sure but may be correct.</a:t>
            </a:r>
            <a:endParaRPr sz="2800"/>
          </a:p>
          <a:p>
            <a:pPr marL="914400" marR="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" sz="2800"/>
              <a:t>Sure: I am confident of the answer.</a:t>
            </a:r>
            <a:endParaRPr/>
          </a:p>
        </p:txBody>
      </p:sp>
      <p:pic>
        <p:nvPicPr>
          <p:cNvPr id="165" name="Google Shape;165;g2822a49a4b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151" y="-101983"/>
            <a:ext cx="1920597" cy="186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69376"/>
          <a:stretch/>
        </p:blipFill>
        <p:spPr>
          <a:xfrm>
            <a:off x="720872" y="2341002"/>
            <a:ext cx="487996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67" name="Google Shape;167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702" r="33229"/>
          <a:stretch/>
        </p:blipFill>
        <p:spPr>
          <a:xfrm>
            <a:off x="679442" y="2972632"/>
            <a:ext cx="526943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  <p:pic>
        <p:nvPicPr>
          <p:cNvPr id="168" name="Google Shape;168;g2822a49a4b4_1_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9687"/>
          <a:stretch/>
        </p:blipFill>
        <p:spPr>
          <a:xfrm>
            <a:off x="723355" y="3604262"/>
            <a:ext cx="483030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22a49a4b4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Things They Carried: Answers</a:t>
            </a:r>
            <a:endParaRPr/>
          </a:p>
        </p:txBody>
      </p:sp>
      <p:sp>
        <p:nvSpPr>
          <p:cNvPr id="174" name="Google Shape;174;g2822a49a4b4_1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H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75" name="Google Shape;175;g2822a49a4b4_1_6"/>
          <p:cNvSpPr txBox="1">
            <a:spLocks noGrp="1"/>
          </p:cNvSpPr>
          <p:nvPr>
            <p:ph type="body" idx="1"/>
          </p:nvPr>
        </p:nvSpPr>
        <p:spPr>
          <a:xfrm>
            <a:off x="1911900" y="1152475"/>
            <a:ext cx="692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F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B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"/>
              <a:t>F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ACT Math</vt:lpstr>
      <vt:lpstr>PowerPoint Presentation</vt:lpstr>
      <vt:lpstr>Power Up: Reading Act Prep Week 7</vt:lpstr>
      <vt:lpstr>Essential Question</vt:lpstr>
      <vt:lpstr>Learning Objective</vt:lpstr>
      <vt:lpstr>Vocabulary Matching</vt:lpstr>
      <vt:lpstr>Correct Definitions</vt:lpstr>
      <vt:lpstr>The Things They Carried: Reading Passage </vt:lpstr>
      <vt:lpstr>The Things They Carried: Questions</vt:lpstr>
      <vt:lpstr>The Things They Carried: Answers</vt:lpstr>
      <vt:lpstr>The Things They Carried: Answers</vt:lpstr>
      <vt:lpstr>Common ACT Vocabulary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Gracia, Ann M.</cp:lastModifiedBy>
  <cp:revision>1</cp:revision>
  <dcterms:modified xsi:type="dcterms:W3CDTF">2024-01-12T16:05:18Z</dcterms:modified>
</cp:coreProperties>
</file>