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BvAUT+dFT1YFePXWfv7aIQbx3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47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47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47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47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454a37dc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8454a37dc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4a392fa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84a392fa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292929"/>
                </a:solidFill>
              </a:rPr>
              <a:t>K20 Center. (2021, September 21). K20 Center 10 minute timer. [Video]. YouTube. </a:t>
            </a:r>
            <a:r>
              <a:rPr lang="en-US" sz="1200" dirty="0">
                <a:solidFill>
                  <a:srgbClr val="292929"/>
                </a:solidFill>
              </a:rPr>
              <a:t>https://</a:t>
            </a:r>
            <a:r>
              <a:rPr lang="en-US" sz="1200" dirty="0" err="1">
                <a:solidFill>
                  <a:srgbClr val="292929"/>
                </a:solidFill>
              </a:rPr>
              <a:t>www.youtube.com</a:t>
            </a:r>
            <a:r>
              <a:rPr lang="en-US" sz="1200" dirty="0">
                <a:solidFill>
                  <a:srgbClr val="292929"/>
                </a:solidFill>
              </a:rPr>
              <a:t>/</a:t>
            </a:r>
            <a:r>
              <a:rPr lang="en-US" sz="1200" dirty="0" err="1">
                <a:solidFill>
                  <a:srgbClr val="292929"/>
                </a:solidFill>
              </a:rPr>
              <a:t>watch?v</a:t>
            </a:r>
            <a:r>
              <a:rPr lang="en-US" sz="1200" dirty="0">
                <a:solidFill>
                  <a:srgbClr val="292929"/>
                </a:solidFill>
              </a:rPr>
              <a:t>=9gy-1Z2Sa-c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4a392fa0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284a392fa0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4a392fa0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284a392fa0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ad93eaa6c7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ad93eaa6c7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d93eaa6c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d93eaa6c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d93eaa6c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ad93eaa6c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454a37dc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8454a37dc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 Numbered Heads Together.Strategies.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https://learn.k20center.ou.edu/strategy/2476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454a37dcf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8454a37dcf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92929"/>
                </a:solidFill>
              </a:rPr>
              <a:t>K20 Center. (n.d.) Numbered Heads Together.Strategies.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https://learn.k20center.ou.edu/strategy/2476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454a37dcf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8454a37dcf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92929"/>
                </a:solidFill>
              </a:rPr>
              <a:t>K20 Center. (n.d.) Numbered Heads Together.Strategies.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https://learn.k20center.ou.edu/strategy/2476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454a37dcf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8454a37dcf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 Numbered Heads Together.Strategies.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https://learn.k20center.ou.edu/strategy/2476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454a37dcf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8454a37dcf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d93eaa6c7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d93eaa6c7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d93eaa6c7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d93eaa6c7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d93eaa6c7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d93eaa6c7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d93eaa6c7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d93eaa6c7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d93eaa6c7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d93eaa6c7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d93eaa6c7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d93eaa6c7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d93eaa6c7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d93eaa6c7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d93eaa6c7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d93eaa6c7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d93eaa6c7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d93eaa6c7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d93eaa6c7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d93eaa6c7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d93eaa6c7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d93eaa6c7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d93eaa6c7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d93eaa6c7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d93eaa6c7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d93eaa6c7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d93eaa6c7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d93eaa6c7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d93eaa6c7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d93eaa6c7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d93eaa6c7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ad93eaa6c7_0_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d93eaa6c7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93eaa6c7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d93eaa6c7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d93eaa6c7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d93eaa6c7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d93eaa6c7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d93eaa6c7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d93eaa6c7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d93eaa6c7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d93eaa6c7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d93eaa6c7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d93eaa6c7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d93eaa6c7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d93eaa6c7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d93eaa6c7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d93eaa6c7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d93eaa6c7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ad93eaa6c7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d93eaa6c7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d93eaa6c7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d93eaa6c7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d93eaa6c7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d93eaa6c7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d93eaa6c7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d93eaa6c7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d93eaa6c7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d93eaa6c7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ad93eaa6c7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ad93eaa6c7_0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d93eaa6c7_0_10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ad93eaa6c7_0_10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d93eaa6c7_0_1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ad93eaa6c7_0_1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1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d93eaa6c7_0_1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g2ad93eaa6c7_0_1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d93eaa6c7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d93eaa6c7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d93eaa6c7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d93eaa6c7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d93eaa6c7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d93eaa6c7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d93eaa6c7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d93eaa6c7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d93eaa6c7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d93eaa6c7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d93eaa6c7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d93eaa6c7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d93eaa6c7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d93eaa6c7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d93eaa6c7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y-1Z2Sa-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454a37dcf_0_3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ACT Reading Tips and Tricks</a:t>
            </a:r>
            <a:endParaRPr/>
          </a:p>
        </p:txBody>
      </p:sp>
      <p:sp>
        <p:nvSpPr>
          <p:cNvPr id="182" name="Google Shape;182;g28454a37dcf_0_3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Review the tips and tricks for the ACT reading test.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Mark each tip you are already using when preparing for the ACT. 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Identify one tip you are not using and try it out.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4a392fa04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Civil Rights: Reading Passage</a:t>
            </a:r>
            <a:endParaRPr/>
          </a:p>
        </p:txBody>
      </p:sp>
      <p:sp>
        <p:nvSpPr>
          <p:cNvPr id="188" name="Google Shape;188;g284a392fa04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Read the passage and answer the questions in ten minutes.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Aim for four minutes to read and six minutes to answer the questions. 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90" name="Google Shape;190;g284a392fa04_0_0"/>
          <p:cNvSpPr txBox="1"/>
          <p:nvPr/>
        </p:nvSpPr>
        <p:spPr>
          <a:xfrm>
            <a:off x="0" y="457067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2600" u="sng" dirty="0">
                <a:solidFill>
                  <a:srgbClr val="F7B61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en" sz="2600" b="0" i="0" u="sng" strike="noStrike" cap="none" dirty="0">
                <a:solidFill>
                  <a:srgbClr val="F7B61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-Minute Timer</a:t>
            </a:r>
            <a:endParaRPr sz="2600" b="0" i="0" u="none" strike="noStrike" cap="none" dirty="0">
              <a:solidFill>
                <a:srgbClr val="F7B6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logo with numbers and a circle&#10;&#10;AI-generated content may be incorrect.">
            <a:extLst>
              <a:ext uri="{FF2B5EF4-FFF2-40B4-BE49-F238E27FC236}">
                <a16:creationId xmlns:a16="http://schemas.microsoft.com/office/drawing/2014/main" id="{A835F125-4A97-746B-DF9E-B0998C1B4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019" y="2975443"/>
            <a:ext cx="3271962" cy="15374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84a392fa04_0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Civil Rights: Answers</a:t>
            </a:r>
            <a:endParaRPr/>
          </a:p>
        </p:txBody>
      </p:sp>
      <p:sp>
        <p:nvSpPr>
          <p:cNvPr id="196" name="Google Shape;196;g284a392fa04_0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317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B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H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A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G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C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97" name="Google Shape;197;g284a392fa04_0_6"/>
          <p:cNvSpPr txBox="1">
            <a:spLocks noGrp="1"/>
          </p:cNvSpPr>
          <p:nvPr>
            <p:ph type="body" idx="1"/>
          </p:nvPr>
        </p:nvSpPr>
        <p:spPr>
          <a:xfrm>
            <a:off x="1947775" y="1152475"/>
            <a:ext cx="5681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 dirty="0"/>
              <a:t>H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 dirty="0"/>
              <a:t>C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 dirty="0"/>
              <a:t>F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 dirty="0"/>
              <a:t>C</a:t>
            </a:r>
            <a:endParaRPr dirty="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4a392fa04_0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Goal Setting </a:t>
            </a:r>
            <a:endParaRPr/>
          </a:p>
        </p:txBody>
      </p:sp>
      <p:sp>
        <p:nvSpPr>
          <p:cNvPr id="203" name="Google Shape;203;g284a392fa04_0_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Review the goals and actions you set for yourself during the first week of ACT reading prep.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Reflect on your progress throughout the last eight weeks, have you practiced the actions?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Add a new action you can do to prepare for the next time you take the ACT.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d93eaa6c7_0_126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" sz="5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2ad93eaa6c7_0_126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d93eaa6c7_0_1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/>
              <a:t>Power Up: Reading ACT Prep, Week 8</a:t>
            </a:r>
            <a:endParaRPr/>
          </a:p>
        </p:txBody>
      </p:sp>
      <p:sp>
        <p:nvSpPr>
          <p:cNvPr id="130" name="Google Shape;130;g2ad93eaa6c7_0_1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/>
              <a:t>Vocabulary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d93eaa6c7_0_1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6" name="Google Shape;136;g2ad93eaa6c7_0_1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Learning Objective</a:t>
            </a:r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"/>
              <a:t>Understand how to interpret vocabulary in the context of an ACT reading passage.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454a37dcf_0_2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Unknown Words: Sentence 1</a:t>
            </a:r>
            <a:endParaRPr/>
          </a:p>
        </p:txBody>
      </p:sp>
      <p:sp>
        <p:nvSpPr>
          <p:cNvPr id="148" name="Google Shape;148;g28454a37dcf_0_2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72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There was a pile of </a:t>
            </a:r>
            <a:r>
              <a:rPr lang="en" b="1"/>
              <a:t>smoalter</a:t>
            </a:r>
            <a:r>
              <a:rPr lang="en"/>
              <a:t> dishes in the sink so I had to load the dishwasher. </a:t>
            </a:r>
            <a:endParaRPr/>
          </a:p>
        </p:txBody>
      </p:sp>
      <p:pic>
        <p:nvPicPr>
          <p:cNvPr id="149" name="Google Shape;149;g28454a37dcf_0_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7500" y="445025"/>
            <a:ext cx="1654800" cy="16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454a37dcf_0_2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Unknown Words: Sentence 2</a:t>
            </a:r>
            <a:endParaRPr/>
          </a:p>
        </p:txBody>
      </p:sp>
      <p:sp>
        <p:nvSpPr>
          <p:cNvPr id="155" name="Google Shape;155;g28454a37dcf_0_2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900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I do not have enough </a:t>
            </a:r>
            <a:r>
              <a:rPr lang="en" b="1"/>
              <a:t>frindle</a:t>
            </a:r>
            <a:r>
              <a:rPr lang="en"/>
              <a:t> to go to the movies so I will ask my mom for some. </a:t>
            </a:r>
            <a:endParaRPr/>
          </a:p>
        </p:txBody>
      </p:sp>
      <p:pic>
        <p:nvPicPr>
          <p:cNvPr id="156" name="Google Shape;156;g28454a37dcf_0_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7500" y="445025"/>
            <a:ext cx="1654800" cy="16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454a37dcf_0_2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Unknown Words: Sentence 3</a:t>
            </a:r>
            <a:endParaRPr/>
          </a:p>
        </p:txBody>
      </p:sp>
      <p:sp>
        <p:nvSpPr>
          <p:cNvPr id="162" name="Google Shape;162;g28454a37dcf_0_2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65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 local teen won a </a:t>
            </a:r>
            <a:r>
              <a:rPr lang="en" b="1"/>
              <a:t>quibberdoo</a:t>
            </a:r>
            <a:r>
              <a:rPr lang="en"/>
              <a:t> for rescuing a drowning dog. </a:t>
            </a:r>
            <a:endParaRPr/>
          </a:p>
        </p:txBody>
      </p:sp>
      <p:pic>
        <p:nvPicPr>
          <p:cNvPr id="163" name="Google Shape;163;g28454a37dcf_0_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7500" y="445025"/>
            <a:ext cx="1654800" cy="16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454a37dcf_0_3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Unknown Words: Sentence 4</a:t>
            </a:r>
            <a:endParaRPr/>
          </a:p>
        </p:txBody>
      </p:sp>
      <p:sp>
        <p:nvSpPr>
          <p:cNvPr id="169" name="Google Shape;169;g28454a37dcf_0_3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89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I took a </a:t>
            </a:r>
            <a:r>
              <a:rPr lang="en" b="1"/>
              <a:t>glitchlett</a:t>
            </a:r>
            <a:r>
              <a:rPr lang="en"/>
              <a:t> class so I can prepare to get my learner’s permit. </a:t>
            </a:r>
            <a:endParaRPr/>
          </a:p>
        </p:txBody>
      </p:sp>
      <p:pic>
        <p:nvPicPr>
          <p:cNvPr id="170" name="Google Shape;170;g28454a37dcf_0_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7500" y="445025"/>
            <a:ext cx="1654800" cy="16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454a37dcf_0_3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Unknown Words</a:t>
            </a:r>
            <a:endParaRPr/>
          </a:p>
        </p:txBody>
      </p:sp>
      <p:sp>
        <p:nvSpPr>
          <p:cNvPr id="176" name="Google Shape;176;g28454a37dcf_0_3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What strategies did you use to give a definition for the unknown words?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How can the strategies applied to the previous sentences be used on the ACT reading test?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440</Words>
  <Application>Microsoft Office PowerPoint</Application>
  <PresentationFormat>On-screen Show (16:9)</PresentationFormat>
  <Paragraphs>46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ACT Math</vt:lpstr>
      <vt:lpstr>PowerPoint Presentation</vt:lpstr>
      <vt:lpstr>Power Up: Reading ACT Prep, Week 8</vt:lpstr>
      <vt:lpstr>Essential Question</vt:lpstr>
      <vt:lpstr>Learning Objective</vt:lpstr>
      <vt:lpstr>Unknown Words: Sentence 1</vt:lpstr>
      <vt:lpstr>Unknown Words: Sentence 2</vt:lpstr>
      <vt:lpstr>Unknown Words: Sentence 3</vt:lpstr>
      <vt:lpstr>Unknown Words: Sentence 4</vt:lpstr>
      <vt:lpstr>Unknown Words</vt:lpstr>
      <vt:lpstr>ACT Reading Tips and Tricks</vt:lpstr>
      <vt:lpstr>Civil Rights: Reading Passage</vt:lpstr>
      <vt:lpstr>Civil Rights: Answers</vt:lpstr>
      <vt:lpstr>Goal Setting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Halstied, Laura E.</dc:creator>
  <cp:lastModifiedBy>Willems, Kelsey</cp:lastModifiedBy>
  <cp:revision>3</cp:revision>
  <dcterms:modified xsi:type="dcterms:W3CDTF">2026-01-30T17:58:16Z</dcterms:modified>
</cp:coreProperties>
</file>