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3" roundtripDataSignature="AMtx7mguDdPcq5DwvQrIfori6Mii24h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e9b2f68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ae9b2f68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i="1" lang="en"/>
              <a:t>General directions</a:t>
            </a:r>
            <a:r>
              <a:rPr lang="en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i="1" lang="en"/>
              <a:t>General directions</a:t>
            </a:r>
            <a:r>
              <a:rPr lang="en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ad92e8a045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ad92e8a045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d92e8a045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ad92e8a04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d92e8a045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ad92e8a045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TestNav. (2023). </a:t>
            </a:r>
            <a:r>
              <a:rPr i="1" lang="en"/>
              <a:t>Login screen</a:t>
            </a:r>
            <a:r>
              <a:rPr lang="en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i="1" lang="en"/>
              <a:t>Select practice test</a:t>
            </a:r>
            <a:r>
              <a:rPr lang="en"/>
              <a:t>. [Screenshot].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i="1" lang="en"/>
              <a:t>Welcome, TestNav user</a:t>
            </a:r>
            <a:r>
              <a:rPr lang="en"/>
              <a:t>. [Screenshot].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d92e8a045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d92e8a045_0_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2ad92e8a045_0_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d92e8a045_0_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g2ad92e8a045_0_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d92e8a045_0_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ad92e8a045_0_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d92e8a045_0_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2ad92e8a045_0_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d92e8a045_0_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g2ad92e8a045_0_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d92e8a045_0_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g2ad92e8a045_0_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d92e8a045_0_4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2ad92e8a045_0_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d92e8a045_0_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g2ad92e8a045_0_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d92e8a045_0_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2ad92e8a045_0_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d92e8a045_0_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ad92e8a045_0_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d92e8a045_0_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ad92e8a045_0_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d92e8a045_0_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2ad92e8a045_0_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d92e8a045_0_6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g2ad92e8a045_0_6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d92e8a045_0_6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3" name="Google Shape;73;g2ad92e8a045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d92e8a045_0_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ad92e8a045_0_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2ad92e8a045_0_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d92e8a045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92e8a045_0_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2ad92e8a045_0_7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g2ad92e8a045_0_7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ad92e8a045_0_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d92e8a045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d92e8a045_0_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g2ad92e8a045_0_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d92e8a045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d92e8a045_0_84"/>
          <p:cNvSpPr txBox="1"/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2ad92e8a045_0_84"/>
          <p:cNvSpPr txBox="1"/>
          <p:nvPr>
            <p:ph idx="1" type="body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g2ad92e8a045_0_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d92e8a045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d92e8a045_0_8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g2ad92e8a045_0_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d92e8a045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d92e8a045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ad92e8a045_0_9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2ad92e8a045_0_9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2ad92e8a045_0_9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g2ad92e8a045_0_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d92e8a045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d92e8a045_0_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d92e8a045_0_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g2ad92e8a045_0_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d92e8a045_0_1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g2ad92e8a045_0_1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g2ad92e8a045_0_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d92e8a045_0_10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g2ad92e8a045_0_10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d92e8a045_0_1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g2ad92e8a045_0_1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d92e8a045_0_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2ad92e8a045_0_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d92e8a045_0_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ad92e8a045_0_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d92e8a045_0_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2ad92e8a045_0_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d92e8a045_0_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2ad92e8a045_0_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d92e8a045_0_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2ad92e8a045_0_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d92e8a045_0_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g2ad92e8a045_0_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d92e8a045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ad92e8a045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ad92e8a045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home.testnav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ae9b2f688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3" y="1152475"/>
            <a:ext cx="4663438" cy="330740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ae9b2f6886_0_0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eriod" startAt="7"/>
            </a:pP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the directions.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AutoNum type="arabicPeriod" startAt="7"/>
            </a:pP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Press the “Start” button.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ae9b2f6886_0_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TestNav: Online Reading Section Directions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The ACT: General Reading Section Directions</a:t>
            </a:r>
            <a:endParaRPr/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311700" y="1152474"/>
            <a:ext cx="8520600" cy="37944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528822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39"/>
              <a:buFont typeface="Arial"/>
              <a:buAutoNum type="arabicPeriod" startAt="9"/>
            </a:pPr>
            <a:r>
              <a:rPr lang="en"/>
              <a:t>Read the directions.</a:t>
            </a:r>
            <a:endParaRPr/>
          </a:p>
          <a:p>
            <a:pPr indent="-542208" lvl="1" marL="9715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39"/>
              <a:buFont typeface="Noto Sans Symbols"/>
              <a:buChar char="▪"/>
            </a:pPr>
            <a:r>
              <a:rPr lang="en" sz="2200"/>
              <a:t>Read these now so that</a:t>
            </a:r>
            <a:br>
              <a:rPr lang="en" sz="2200"/>
            </a:br>
            <a:r>
              <a:rPr lang="en" sz="2200"/>
              <a:t>you do not spend time on</a:t>
            </a:r>
            <a:br>
              <a:rPr lang="en" sz="2200"/>
            </a:br>
            <a:r>
              <a:rPr lang="en" sz="2200"/>
              <a:t>the actual ACT reading</a:t>
            </a:r>
            <a:br>
              <a:rPr lang="en" sz="2200"/>
            </a:br>
            <a:r>
              <a:rPr lang="en" sz="2200"/>
              <a:t>these same directions.</a:t>
            </a:r>
            <a:endParaRPr/>
          </a:p>
          <a:p>
            <a:pPr indent="0" lvl="1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39"/>
              <a:buNone/>
            </a:pPr>
            <a:r>
              <a:t/>
            </a:r>
            <a:endParaRPr/>
          </a:p>
          <a:p>
            <a:pPr indent="0" lvl="1" marL="45720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39"/>
              <a:buNone/>
            </a:pPr>
            <a:r>
              <a:rPr b="1" i="1" lang="en"/>
              <a:t>You will be given 27 minutes to answer</a:t>
            </a:r>
            <a:br>
              <a:rPr b="1" i="1" lang="en"/>
            </a:br>
            <a:r>
              <a:rPr b="1" i="1" lang="en"/>
              <a:t>the first 30 questions.</a:t>
            </a:r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4" y="1152475"/>
            <a:ext cx="4663437" cy="1979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Begin Your Practice Test</a:t>
            </a:r>
            <a:endParaRPr/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Font typeface="Arial"/>
              <a:buAutoNum type="arabicPeriod" startAt="10"/>
            </a:pPr>
            <a:r>
              <a:rPr lang="en"/>
              <a:t>Press the “Next” (arrow)</a:t>
            </a:r>
            <a:br>
              <a:rPr lang="en"/>
            </a:br>
            <a:r>
              <a:rPr lang="en"/>
              <a:t>button at the top of</a:t>
            </a:r>
            <a:br>
              <a:rPr lang="en"/>
            </a:br>
            <a:r>
              <a:rPr lang="en"/>
              <a:t>the screen to begin.</a:t>
            </a:r>
            <a:endParaRPr/>
          </a:p>
        </p:txBody>
      </p:sp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4" y="1152475"/>
            <a:ext cx="4663438" cy="197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Start and End Times</a:t>
            </a:r>
            <a:endParaRPr/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Write the start and end times on the board.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Example:</a:t>
            </a:r>
            <a:endParaRPr/>
          </a:p>
          <a:p>
            <a:pPr indent="-457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Start at 9:00 am.</a:t>
            </a:r>
            <a:endParaRPr/>
          </a:p>
          <a:p>
            <a:pPr indent="-457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Noto Sans Symbols"/>
              <a:buChar char="▪"/>
            </a:pPr>
            <a:r>
              <a:rPr lang="en"/>
              <a:t>End at 9:27 am.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5-Minute Warning</a:t>
            </a:r>
            <a:endParaRPr/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Since students are not using the full time to take a full practice test, they will not see the usual reminder indicating that 5 minutes remains.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Char char="•"/>
            </a:pPr>
            <a:r>
              <a:rPr lang="en"/>
              <a:t>Alert students that there are 5 minutes remaining.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TestNav: End the Practice Test</a:t>
            </a:r>
            <a:endParaRPr/>
          </a:p>
        </p:txBody>
      </p:sp>
      <p:sp>
        <p:nvSpPr>
          <p:cNvPr id="214" name="Google Shape;21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/>
              <a:t>Navigate to the “End of the Section.”</a:t>
            </a:r>
            <a:endParaRPr/>
          </a:p>
          <a:p>
            <a:pPr indent="-514350" lvl="0" marL="51435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eriod"/>
            </a:pPr>
            <a:r>
              <a:rPr lang="en"/>
              <a:t>Click the “Submit Final Answers” button.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Congratulations!</a:t>
            </a:r>
            <a:endParaRPr/>
          </a:p>
        </p:txBody>
      </p:sp>
      <p:sp>
        <p:nvSpPr>
          <p:cNvPr id="220" name="Google Shape;22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You completed your test.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Make note of how many questions you answered correctly.</a:t>
            </a:r>
            <a:endParaRPr/>
          </a:p>
          <a:p>
            <a:pPr indent="-457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Noto Sans Symbols"/>
              <a:buChar char="▪"/>
            </a:pPr>
            <a:r>
              <a:rPr lang="en"/>
              <a:t>Remember, you were only given enough time to answer 30 questions, not all 40.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d92e8a045_0_123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en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b="1" i="0" sz="5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xelated video game characters&#10;&#10;Description automatically generated" id="226" name="Google Shape;226;g2ad92e8a045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kx="1200090" rotWithShape="0" algn="br" sy="23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d92e8a045_0_1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Reading ACT Prep Week 9</a:t>
            </a:r>
            <a:endParaRPr/>
          </a:p>
        </p:txBody>
      </p:sp>
      <p:sp>
        <p:nvSpPr>
          <p:cNvPr id="126" name="Google Shape;126;g2ad92e8a045_0_1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Practice Test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d92e8a045_0_1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2" name="Google Shape;132;g2ad92e8a045_0_1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Practice and reflect on pacing to increase the number of questions answered on the reading portion of the ACT. 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Char char="•"/>
            </a:pPr>
            <a:r>
              <a:rPr lang="en"/>
              <a:t>Navigate efficiently through TestNav during a practice test.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Let’s Get Ready</a:t>
            </a:r>
            <a:endParaRPr/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Font typeface="Arial"/>
              <a:buChar char="•"/>
            </a:pPr>
            <a:r>
              <a:rPr lang="en"/>
              <a:t>Find your device.</a:t>
            </a:r>
            <a:endParaRPr/>
          </a:p>
        </p:txBody>
      </p:sp>
      <p:grpSp>
        <p:nvGrpSpPr>
          <p:cNvPr id="145" name="Google Shape;145;p19"/>
          <p:cNvGrpSpPr/>
          <p:nvPr/>
        </p:nvGrpSpPr>
        <p:grpSpPr>
          <a:xfrm rot="193750">
            <a:off x="2906661" y="1501531"/>
            <a:ext cx="3330679" cy="3320598"/>
            <a:chOff x="3455098" y="2910128"/>
            <a:chExt cx="2733325" cy="2725052"/>
          </a:xfrm>
        </p:grpSpPr>
        <p:pic>
          <p:nvPicPr>
            <p:cNvPr descr="Laptop with solid fill" id="146" name="Google Shape;146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55098" y="2910128"/>
              <a:ext cx="2686373" cy="26863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 with solid fill" id="147" name="Google Shape;147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02050" y="2948807"/>
              <a:ext cx="2686373" cy="26863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TestNav: Getting Started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/>
              <a:t>Navigate to </a:t>
            </a: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home.testnav.com</a:t>
            </a:r>
            <a:r>
              <a:rPr lang="en"/>
              <a:t>. Then click “The ACT” button.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"/>
              <a:t>OR</a:t>
            </a:r>
            <a:endParaRPr/>
          </a:p>
          <a:p>
            <a:pPr indent="-514350" lvl="0" marL="5143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/>
              <a:t>Open the TestNav application on your school device.</a:t>
            </a:r>
            <a:endParaRPr/>
          </a:p>
          <a:p>
            <a:pPr indent="-349250" lvl="0" marL="5143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3" y="1152475"/>
            <a:ext cx="4663440" cy="290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TestNav: Selecting the Right Test</a:t>
            </a:r>
            <a:endParaRPr/>
          </a:p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Font typeface="Arial"/>
              <a:buAutoNum type="arabicPeriod" startAt="2"/>
            </a:pPr>
            <a:r>
              <a:rPr lang="en"/>
              <a:t>Click “Practice Tests.”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3" y="1152475"/>
            <a:ext cx="4663440" cy="293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 startAt="3"/>
            </a:pPr>
            <a:r>
              <a:rPr lang="en"/>
              <a:t>Click “Reading.”</a:t>
            </a:r>
            <a:endParaRPr/>
          </a:p>
          <a:p>
            <a:pPr indent="-514350" lvl="0" marL="51435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eriod" startAt="3"/>
            </a:pPr>
            <a:r>
              <a:rPr lang="en"/>
              <a:t>Select “Reading -</a:t>
            </a:r>
            <a:br>
              <a:rPr lang="en"/>
            </a:br>
            <a:r>
              <a:rPr lang="en"/>
              <a:t> Untimed.”</a:t>
            </a:r>
            <a:endParaRPr/>
          </a:p>
        </p:txBody>
      </p:sp>
      <p:sp>
        <p:nvSpPr>
          <p:cNvPr id="167" name="Google Shape;16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TestNav: Selecting the Right Test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" id="172" name="Google Shape;1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3" y="1152475"/>
            <a:ext cx="4663440" cy="293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TestNav: Advice</a:t>
            </a:r>
            <a:endParaRPr/>
          </a:p>
        </p:txBody>
      </p:sp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311700" y="1152475"/>
            <a:ext cx="8520600" cy="36778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 startAt="5"/>
            </a:pPr>
            <a:r>
              <a:rPr lang="en"/>
              <a:t>Read the directions.</a:t>
            </a:r>
            <a:endParaRPr/>
          </a:p>
          <a:p>
            <a:pPr indent="-514350" lvl="0" marL="51435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eriod" startAt="5"/>
            </a:pPr>
            <a:r>
              <a:rPr lang="en"/>
              <a:t>Press the “Start” button.</a:t>
            </a:r>
            <a:endParaRPr/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2108" y="1152475"/>
            <a:ext cx="4614351" cy="2902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</dc:creator>
</cp:coreProperties>
</file>