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39" d="100"/>
          <a:sy n="139" d="100"/>
        </p:scale>
        <p:origin x="176" y="5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5a5b61dbf4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5a5b61dbf4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7933e3c84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7933e3c84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7933e3c843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7933e3c843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7933e3c843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7933e3c843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7933e3c843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7933e3c843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423fcf891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423fcf891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Bookmark, X out, highlight, magnifier, line reader mask, answer mask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7cdff22bf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7cdff22bf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7933e3c843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7933e3c843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3">
            <a:alphaModFix/>
          </a:blip>
          <a:srcRect t="719" b="709"/>
          <a:stretch/>
        </p:blipFill>
        <p:spPr>
          <a:xfrm>
            <a:off x="8358276" y="4367125"/>
            <a:ext cx="662876" cy="625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3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●"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○"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■"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●"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○"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■"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●"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○"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■"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Char char="●"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" name="Google Shape;15;p4"/>
          <p:cNvPicPr preferRelativeResize="0"/>
          <p:nvPr/>
        </p:nvPicPr>
        <p:blipFill rotWithShape="1">
          <a:blip r:embed="rId3">
            <a:alphaModFix/>
          </a:blip>
          <a:srcRect t="719" b="709"/>
          <a:stretch/>
        </p:blipFill>
        <p:spPr>
          <a:xfrm>
            <a:off x="8358276" y="4367125"/>
            <a:ext cx="662876" cy="625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Char char="●"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○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■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○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■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○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■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5"/>
          <p:cNvPicPr preferRelativeResize="0"/>
          <p:nvPr/>
        </p:nvPicPr>
        <p:blipFill rotWithShape="1">
          <a:blip r:embed="rId3">
            <a:alphaModFix/>
          </a:blip>
          <a:srcRect t="719" b="709"/>
          <a:stretch/>
        </p:blipFill>
        <p:spPr>
          <a:xfrm>
            <a:off x="8358276" y="4367125"/>
            <a:ext cx="662876" cy="625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Char char="●"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○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■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○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■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○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■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3">
            <a:alphaModFix/>
          </a:blip>
          <a:srcRect t="719" b="709"/>
          <a:stretch/>
        </p:blipFill>
        <p:spPr>
          <a:xfrm>
            <a:off x="8358276" y="4367125"/>
            <a:ext cx="662876" cy="625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Char char="●"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3">
            <a:alphaModFix/>
          </a:blip>
          <a:srcRect t="719" b="709"/>
          <a:stretch/>
        </p:blipFill>
        <p:spPr>
          <a:xfrm>
            <a:off x="8358276" y="4367125"/>
            <a:ext cx="662876" cy="625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Char char="●"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○"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■"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●"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○"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■"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●"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○"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■"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3">
            <a:alphaModFix/>
          </a:blip>
          <a:srcRect t="719" b="709"/>
          <a:stretch/>
        </p:blipFill>
        <p:spPr>
          <a:xfrm>
            <a:off x="8358276" y="4367125"/>
            <a:ext cx="662876" cy="625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●"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Google Shape;39;p9"/>
          <p:cNvPicPr preferRelativeResize="0"/>
          <p:nvPr/>
        </p:nvPicPr>
        <p:blipFill rotWithShape="1">
          <a:blip r:embed="rId3">
            <a:alphaModFix/>
          </a:blip>
          <a:srcRect t="719" b="709"/>
          <a:stretch/>
        </p:blipFill>
        <p:spPr>
          <a:xfrm>
            <a:off x="8358276" y="4367125"/>
            <a:ext cx="662876" cy="625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Char char="●"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Char char="○"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Char char="■"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Char char="●"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Char char="○"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Char char="■"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Char char="●"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Char char="○"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Char char="■"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3">
            <a:alphaModFix/>
          </a:blip>
          <a:srcRect t="719" b="709"/>
          <a:stretch/>
        </p:blipFill>
        <p:spPr>
          <a:xfrm>
            <a:off x="8358276" y="4367125"/>
            <a:ext cx="662876" cy="625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Power UP: Science ACT Prep, Week 4</a:t>
            </a:r>
            <a:endParaRPr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TestNav Tools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Essential Question</a:t>
            </a:r>
            <a:endParaRPr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increase my ACT score?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Learning Objectives</a:t>
            </a:r>
            <a:endParaRPr dirty="0"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Explore the available tools for use when taking the computer-based science ACT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Reflect on the usefulness of each tool to the timely completion of the science ACT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Evaluate when it is best to annotate on the screen and when to make notes on scratch paper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TestNav</a:t>
            </a:r>
            <a:endParaRPr dirty="0"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Websites and apps use icons and design patterns to make it simple for people who are using the app for the first time.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Look at the icons on TestNav.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Hover over buttons to see if additional text displays.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the icons and text provide clues about what the buttons can do?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TestNav</a:t>
            </a:r>
            <a:endParaRPr dirty="0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35BA581-23BE-FABC-94C9-3554B9828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245" y="658784"/>
            <a:ext cx="7772400" cy="43719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Scratch Paper</a:t>
            </a:r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Turn over your Science Test Tool Hunt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Find question 7 of the Science test in TestNav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You do not need to read the passage, but need to know: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A rock trail is about ⅔ the size of an actual rock. 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The question asks: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If the trail is 33cm wide about how wide was the rock?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Rocks and Trails</a:t>
            </a:r>
            <a:endParaRPr dirty="0"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2/3x = 33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2x = 99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x = 49.5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Answer: C. 50 cm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 dirty="0"/>
              <a:t>You Powered Up!</a:t>
            </a:r>
            <a:endParaRPr b="1" dirty="0"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" dirty="0"/>
              <a:t>Achievement Unlocked: TestNav Tools</a:t>
            </a:r>
            <a:endParaRPr dirty="0"/>
          </a:p>
        </p:txBody>
      </p:sp>
      <p:pic>
        <p:nvPicPr>
          <p:cNvPr id="110" name="Google Shape;110;p22" descr="A pixelated video game characte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312" y="1596650"/>
            <a:ext cx="2439378" cy="3362094"/>
          </a:xfrm>
          <a:prstGeom prst="rect">
            <a:avLst/>
          </a:prstGeom>
          <a:noFill/>
          <a:ln>
            <a:noFill/>
          </a:ln>
          <a:effectLst>
            <a:outerShdw blurRad="76200" sy="23000" kx="120009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229</Words>
  <Application>Microsoft Macintosh PowerPoint</Application>
  <PresentationFormat>On-screen Show (16:9)</PresentationFormat>
  <Paragraphs>31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ACT Math</vt:lpstr>
      <vt:lpstr>PowerPoint Presentation</vt:lpstr>
      <vt:lpstr>Power UP: Science ACT Prep, Week 4</vt:lpstr>
      <vt:lpstr>Essential Question</vt:lpstr>
      <vt:lpstr>Learning Objectives</vt:lpstr>
      <vt:lpstr>TestNav</vt:lpstr>
      <vt:lpstr>TestNav</vt:lpstr>
      <vt:lpstr>Scratch Paper</vt:lpstr>
      <vt:lpstr>Rocks and Trails</vt:lpstr>
      <vt:lpstr>You Powered Up!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ACT Prep, Week 4</dc:title>
  <dc:subject/>
  <dc:creator>K20 Center</dc:creator>
  <cp:keywords/>
  <dc:description/>
  <cp:lastModifiedBy>Gracia, Ann M.</cp:lastModifiedBy>
  <cp:revision>4</cp:revision>
  <dcterms:modified xsi:type="dcterms:W3CDTF">2023-10-24T19:52:44Z</dcterms:modified>
  <cp:category/>
</cp:coreProperties>
</file>