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5" roundtripDataSignature="AMtx7mjHifO63xXxCrvKUwPo/bw7c4IS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customschemas.google.com/relationships/presentationmetadata" Target="metadata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e0298200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e0298200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e0298200a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e0298200a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Bookmark, X out, highlight, magnifier, line reader mask, answer mask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e0298200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e0298200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e0298200a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e0298200a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ae0298200a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e0298200a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ae0298200a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e0298200a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ae0298200a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e0298200a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ae0298200a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e0298200a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ae0298200a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e0298200a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ae0298200a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e0298200a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ae0298200a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e0298200a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ae0298200a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e0298200a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e0298200a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e0298200a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ae0298200a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e0298200a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ae0298200a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e0298200a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ae0298200a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e0298200a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ae0298200a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e0298200a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ae0298200a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e0298200a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ae0298200a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7" name="Google Shape;77;g2ae0298200a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e0298200a_0_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g2ae0298200a_0_7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ae0298200a_0_7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ae0298200a_0_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g2ae0298200a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e0298200a_0_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g2ae0298200a_0_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g2ae0298200a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e0298200a_0_83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g2ae0298200a_0_83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ae0298200a_0_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g2ae0298200a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e0298200a_0_8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5" name="Google Shape;95;g2ae0298200a_0_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g2ae0298200a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e0298200a_0_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ae0298200a_0_9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2ae0298200a_0_9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ae0298200a_0_9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ae0298200a_0_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g2ae0298200a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e0298200a_0_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g2ae0298200a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900" y="4311359"/>
            <a:ext cx="478875" cy="76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e0298200a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ae0298200a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e0298200a_0_10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g2ae0298200a_0_10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g2ae0298200a_0_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e0298200a_0_10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g2ae0298200a_0_10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e0298200a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ae0298200a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e0298200a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ae0298200a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e0298200a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ae0298200a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e0298200a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ae0298200a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e0298200a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ae0298200a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e0298200a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ae0298200a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e0298200a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ae0298200a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ae0298200a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e0298200a_0_10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Science ACT Prep, Week 4</a:t>
            </a:r>
            <a:endParaRPr/>
          </a:p>
        </p:txBody>
      </p:sp>
      <p:sp>
        <p:nvSpPr>
          <p:cNvPr id="123" name="Google Shape;123;g2ae0298200a_0_10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TestNav Tools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e0298200a_0_1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9" name="Google Shape;129;g2ae0298200a_0_1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Explore the available tools for use when taking the computer-based science ACT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Reflect on the usefulness of each tool to the timely completion of the science ACT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Evaluate when it is best to annotate on the screen and when to make notes on scratch paper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TestNav</a:t>
            </a:r>
            <a:endParaRPr/>
          </a:p>
        </p:txBody>
      </p: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Websites and apps use icons and design patterns to make it simple for people who are using the app for the first time.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Look at the icons on TestNav.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Hover over buttons to see if additional text displays.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Do the icons and text provide clues about what the buttons can do?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TestNav</a:t>
            </a:r>
            <a:endParaRPr/>
          </a:p>
        </p:txBody>
      </p:sp>
      <p:pic>
        <p:nvPicPr>
          <p:cNvPr descr="A screenshot of a computer&#10;&#10;Description automatically generated"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245" y="658784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Scratch Paper</a:t>
            </a:r>
            <a:endParaRPr/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Turn over your Science Test Tool Hunt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Find question 7 of the Science test in TestNav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You do not need to read the passage, but need to know: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"/>
              <a:t>A rock trail is about ⅔ the size of an actual rock.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The question asks: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"/>
              <a:t>If the trail is 33cm wide about how wide was the rock?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Rocks and Trails</a:t>
            </a:r>
            <a:endParaRPr/>
          </a:p>
        </p:txBody>
      </p:sp>
      <p:sp>
        <p:nvSpPr>
          <p:cNvPr id="159" name="Google Shape;159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2/3x = 33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2x = 99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x = 49.5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Answer: C. 50 cm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e0298200a_0_119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b="1" i="0" sz="5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xelated video game characters&#10;&#10;Description automatically generated" id="165" name="Google Shape;165;g2ae0298200a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kx="1200090" rotWithShape="0" algn="br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</cp:coreProperties>
</file>