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37.xml"/>
  <Override ContentType="application/vnd.openxmlformats-officedocument.presentationml.slideLayout+xml" PartName="/ppt/slideLayouts/slideLayout5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46.xml"/>
  <Override ContentType="application/vnd.openxmlformats-officedocument.presentationml.slideLayout+xml" PartName="/ppt/slideLayouts/slideLayout20.xml"/>
  <Override ContentType="application/vnd.openxmlformats-officedocument.presentationml.slideLayout+xml" PartName="/ppt/slideLayouts/slideLayout55.xml"/>
  <Override ContentType="application/vnd.openxmlformats-officedocument.presentationml.slideLayout+xml" PartName="/ppt/slideLayouts/slideLayout38.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52.xml"/>
  <Override ContentType="application/vnd.openxmlformats-officedocument.presentationml.slideLayout+xml" PartName="/ppt/slideLayouts/slideLayout21.xml"/>
  <Override ContentType="application/vnd.openxmlformats-officedocument.presentationml.slideLayout+xml" PartName="/ppt/slideLayouts/slideLayout60.xml"/>
  <Override ContentType="application/vnd.openxmlformats-officedocument.presentationml.slideLayout+xml" PartName="/ppt/slideLayouts/slideLayout47.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2.xml"/>
  <Override ContentType="application/vnd.openxmlformats-officedocument.presentationml.slideLayout+xml" PartName="/ppt/slideLayouts/slideLayout35.xml"/>
  <Override ContentType="application/vnd.openxmlformats-officedocument.presentationml.slideLayout+xml" PartName="/ppt/slideLayouts/slideLayout48.xml"/>
  <Override ContentType="application/vnd.openxmlformats-officedocument.presentationml.slideLayout+xml" PartName="/ppt/slideLayouts/slideLayout49.xml"/>
  <Override ContentType="application/vnd.openxmlformats-officedocument.presentationml.slideLayout+xml" PartName="/ppt/slideLayouts/slideLayout19.xml"/>
  <Override ContentType="application/vnd.openxmlformats-officedocument.presentationml.slideLayout+xml" PartName="/ppt/slideLayouts/slideLayout36.xml"/>
  <Override ContentType="application/vnd.openxmlformats-officedocument.presentationml.slideLayout+xml" PartName="/ppt/slideLayouts/slideLayout4.xml"/>
  <Override ContentType="application/vnd.openxmlformats-officedocument.presentationml.slideLayout+xml" PartName="/ppt/slideLayouts/slideLayout53.xml"/>
  <Override ContentType="application/vnd.openxmlformats-officedocument.presentationml.slideLayout+xml" PartName="/ppt/slideLayouts/slideLayout10.xml"/>
  <Override ContentType="application/vnd.openxmlformats-officedocument.presentationml.slideLayout+xml" PartName="/ppt/slideLayouts/slideLayout41.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7.xml"/>
  <Override ContentType="application/vnd.openxmlformats-officedocument.presentationml.slideLayout+xml" PartName="/ppt/slideLayouts/slideLayout40.xml"/>
  <Override ContentType="application/vnd.openxmlformats-officedocument.presentationml.slideLayout+xml" PartName="/ppt/slideLayouts/slideLayout16.xml"/>
  <Override ContentType="application/vnd.openxmlformats-officedocument.presentationml.slideLayout+xml" PartName="/ppt/slideLayouts/slideLayout59.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42.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30.xml"/>
  <Override ContentType="application/vnd.openxmlformats-officedocument.presentationml.slideLayout+xml" PartName="/ppt/slideLayouts/slideLayout56.xml"/>
  <Override ContentType="application/vnd.openxmlformats-officedocument.presentationml.slideLayout+xml" PartName="/ppt/slideLayouts/slideLayout43.xml"/>
  <Override ContentType="application/vnd.openxmlformats-officedocument.presentationml.slideLayout+xml" PartName="/ppt/slideLayouts/slideLayout26.xml"/>
  <Override ContentType="application/vnd.openxmlformats-officedocument.presentationml.slideLayout+xml" PartName="/ppt/slideLayouts/slideLayout5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39.xml"/>
  <Override ContentType="application/vnd.openxmlformats-officedocument.presentationml.slideLayout+xml" PartName="/ppt/slideLayouts/slideLayout57.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50.xml"/>
  <Override ContentType="application/vnd.openxmlformats-officedocument.presentationml.slideLayout+xml" PartName="/ppt/slideLayouts/slideLayout4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58.xml"/>
  <Override ContentType="application/vnd.openxmlformats-officedocument.presentationml.slideLayout+xml" PartName="/ppt/slideLayouts/slideLayout15.xml"/>
  <Override ContentType="application/vnd.openxmlformats-officedocument.presentationml.slideLayout+xml" PartName="/ppt/slideLayouts/slideLayout8.xml"/>
  <Override ContentType="application/vnd.openxmlformats-officedocument.presentationml.slideLayout+xml" PartName="/ppt/slideLayouts/slideLayout45.xml"/>
  <Override ContentType="application/vnd.openxmlformats-officedocument.presentationml.slideLayout+xml" PartName="/ppt/slideLayouts/slideLayout32.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 id="2147483679"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 uri="GoogleSlidesCustomDataVersion2">
      <go:slidesCustomData xmlns:go="http://customooxmlschemas.google.com/" r:id="rId24" roundtripDataSignature="AMtx7mjtrCUSBxcr8Uo9zHfD+qtZmhtCe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CC926EF9-45DB-4122-A76A-53D90BAA14BF}">
  <a:tblStyle styleId="{CC926EF9-45DB-4122-A76A-53D90BAA14BF}" styleName="Table_0">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3.xml"/><Relationship Id="rId22" Type="http://schemas.openxmlformats.org/officeDocument/2006/relationships/slide" Target="slides/slide15.xml"/><Relationship Id="rId21" Type="http://schemas.openxmlformats.org/officeDocument/2006/relationships/slide" Target="slides/slide14.xml"/><Relationship Id="rId24" Type="http://customschemas.google.com/relationships/presentationmetadata" Target="metadata"/><Relationship Id="rId23" Type="http://schemas.openxmlformats.org/officeDocument/2006/relationships/slide" Target="slides/slide16.xml"/><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5" Type="http://schemas.openxmlformats.org/officeDocument/2006/relationships/slideMaster" Target="slideMasters/slideMaster1.xml"/><Relationship Id="rId6" Type="http://schemas.openxmlformats.org/officeDocument/2006/relationships/slideMaster" Target="slideMasters/slideMaster2.xml"/><Relationship Id="rId7" Type="http://schemas.openxmlformats.org/officeDocument/2006/relationships/notesMaster" Target="notesMasters/notesMaster1.xml"/><Relationship Id="rId8" Type="http://schemas.openxmlformats.org/officeDocument/2006/relationships/slide" Target="slides/slide1.xml"/><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slide" Target="slides/slide12.xml"/><Relationship Id="rId18"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learn.k20center.ou.edu/strategy/d9908066f654727934df7bf4f506fc09" TargetMode="Externa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learn.k20center.ou.edu/strategy/180" TargetMode="Externa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act.org/content/act/en/products-and-services/the-act/test-preparation/description-of-english-test" TargetMode="Externa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23" name="Google Shape;223;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8" name="Shape 278"/>
        <p:cNvGrpSpPr/>
        <p:nvPr/>
      </p:nvGrpSpPr>
      <p:grpSpPr>
        <a:xfrm>
          <a:off x="0" y="0"/>
          <a:ext cx="0" cy="0"/>
          <a:chOff x="0" y="0"/>
          <a:chExt cx="0" cy="0"/>
        </a:xfrm>
      </p:grpSpPr>
      <p:sp>
        <p:nvSpPr>
          <p:cNvPr id="279" name="Google Shape;279;g2956541bd17_1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80" name="Google Shape;280;g2956541bd17_1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g2956541bd17_0_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87" name="Google Shape;287;g2956541bd17_0_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2" name="Shape 292"/>
        <p:cNvGrpSpPr/>
        <p:nvPr/>
      </p:nvGrpSpPr>
      <p:grpSpPr>
        <a:xfrm>
          <a:off x="0" y="0"/>
          <a:ext cx="0" cy="0"/>
          <a:chOff x="0" y="0"/>
          <a:chExt cx="0" cy="0"/>
        </a:xfrm>
      </p:grpSpPr>
      <p:sp>
        <p:nvSpPr>
          <p:cNvPr id="293" name="Google Shape;293;g285a43dff83_0_14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94" name="Google Shape;294;g285a43dff83_0_14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298450" lvl="0" marL="457200" marR="0" rtl="0" algn="l">
              <a:lnSpc>
                <a:spcPct val="100000"/>
              </a:lnSpc>
              <a:spcBef>
                <a:spcPts val="0"/>
              </a:spcBef>
              <a:spcAft>
                <a:spcPts val="0"/>
              </a:spcAft>
              <a:buClr>
                <a:srgbClr val="000000"/>
              </a:buClr>
              <a:buSzPts val="1100"/>
              <a:buFont typeface="Arial"/>
              <a:buChar char="●"/>
            </a:pPr>
            <a:r>
              <a:rPr lang="en"/>
              <a:t>K20 Center. (n.d.). Claim, evidence, reasoning (CER). Strategies. </a:t>
            </a:r>
            <a:r>
              <a:rPr lang="en" u="sng">
                <a:solidFill>
                  <a:schemeClr val="hlink"/>
                </a:solidFill>
                <a:hlinkClick r:id="rId2"/>
              </a:rPr>
              <a:t>https://learn.k20center.ou.edu/strategy/d9908066f654727934df7bf4f506fc09</a:t>
            </a:r>
            <a:r>
              <a:rPr lang="en"/>
              <a:t>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9" name="Shape 299"/>
        <p:cNvGrpSpPr/>
        <p:nvPr/>
      </p:nvGrpSpPr>
      <p:grpSpPr>
        <a:xfrm>
          <a:off x="0" y="0"/>
          <a:ext cx="0" cy="0"/>
          <a:chOff x="0" y="0"/>
          <a:chExt cx="0" cy="0"/>
        </a:xfrm>
      </p:grpSpPr>
      <p:sp>
        <p:nvSpPr>
          <p:cNvPr id="300" name="Google Shape;300;g285a43dff83_0_14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01" name="Google Shape;301;g285a43dff83_0_14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6" name="Shape 306"/>
        <p:cNvGrpSpPr/>
        <p:nvPr/>
      </p:nvGrpSpPr>
      <p:grpSpPr>
        <a:xfrm>
          <a:off x="0" y="0"/>
          <a:ext cx="0" cy="0"/>
          <a:chOff x="0" y="0"/>
          <a:chExt cx="0" cy="0"/>
        </a:xfrm>
      </p:grpSpPr>
      <p:sp>
        <p:nvSpPr>
          <p:cNvPr id="307" name="Google Shape;307;g25c48b25938_0_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08" name="Google Shape;308;g25c48b25938_0_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4" name="Shape 314"/>
        <p:cNvGrpSpPr/>
        <p:nvPr/>
      </p:nvGrpSpPr>
      <p:grpSpPr>
        <a:xfrm>
          <a:off x="0" y="0"/>
          <a:ext cx="0" cy="0"/>
          <a:chOff x="0" y="0"/>
          <a:chExt cx="0" cy="0"/>
        </a:xfrm>
      </p:grpSpPr>
      <p:sp>
        <p:nvSpPr>
          <p:cNvPr id="315" name="Google Shape;315;g29516c2874a_2_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16" name="Google Shape;316;g29516c2874a_2_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2" name="Shape 322"/>
        <p:cNvGrpSpPr/>
        <p:nvPr/>
      </p:nvGrpSpPr>
      <p:grpSpPr>
        <a:xfrm>
          <a:off x="0" y="0"/>
          <a:ext cx="0" cy="0"/>
          <a:chOff x="0" y="0"/>
          <a:chExt cx="0" cy="0"/>
        </a:xfrm>
      </p:grpSpPr>
      <p:sp>
        <p:nvSpPr>
          <p:cNvPr id="323" name="Google Shape;323;g27c03adb2f6_0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24" name="Google Shape;324;g27c03adb2f6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27" name="Google Shape;227;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g25c48b25938_0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3" name="Google Shape;233;g25c48b25938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g285a43dff83_0_25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9" name="Google Shape;239;g285a43dff83_0_25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g285a43dff83_0_37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45" name="Google Shape;245;g285a43dff83_0_37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298450" lvl="0" marL="457200" marR="0" rtl="0" algn="l">
              <a:lnSpc>
                <a:spcPct val="100000"/>
              </a:lnSpc>
              <a:spcBef>
                <a:spcPts val="0"/>
              </a:spcBef>
              <a:spcAft>
                <a:spcPts val="0"/>
              </a:spcAft>
              <a:buClr>
                <a:srgbClr val="000000"/>
              </a:buClr>
              <a:buSzPts val="1100"/>
              <a:buFont typeface="Arial"/>
              <a:buChar char="●"/>
            </a:pPr>
            <a:r>
              <a:rPr lang="en"/>
              <a:t>K20 Center. (n.d.). I notice, I wonder. Strategies. </a:t>
            </a:r>
            <a:r>
              <a:rPr lang="en" u="sng">
                <a:solidFill>
                  <a:schemeClr val="hlink"/>
                </a:solidFill>
                <a:hlinkClick r:id="rId2"/>
              </a:rPr>
              <a:t>https://learn.k20center.ou.edu/strategy/180</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0" name="Shape 250"/>
        <p:cNvGrpSpPr/>
        <p:nvPr/>
      </p:nvGrpSpPr>
      <p:grpSpPr>
        <a:xfrm>
          <a:off x="0" y="0"/>
          <a:ext cx="0" cy="0"/>
          <a:chOff x="0" y="0"/>
          <a:chExt cx="0" cy="0"/>
        </a:xfrm>
      </p:grpSpPr>
      <p:sp>
        <p:nvSpPr>
          <p:cNvPr id="251" name="Google Shape;251;g285a43dff83_0_12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52" name="Google Shape;252;g285a43dff83_0_12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1200"/>
              </a:spcAft>
              <a:buClr>
                <a:schemeClr val="dk1"/>
              </a:buClr>
              <a:buSzPts val="1100"/>
              <a:buFont typeface="Arial"/>
              <a:buNone/>
            </a:pPr>
            <a:r>
              <a:rPr lang="en">
                <a:solidFill>
                  <a:schemeClr val="dk1"/>
                </a:solidFill>
              </a:rPr>
              <a:t>Description of English test. ACT. (n.d.). </a:t>
            </a:r>
            <a:r>
              <a:rPr lang="en" u="sng">
                <a:solidFill>
                  <a:schemeClr val="hlink"/>
                </a:solidFill>
                <a:hlinkClick r:id="rId2"/>
              </a:rPr>
              <a:t>https://www.act.org/content/act/en/products-and-services/the-act/test-preparation/description-of-english-test</a:t>
            </a:r>
            <a:r>
              <a:rPr lang="en">
                <a:solidFill>
                  <a:schemeClr val="dk1"/>
                </a:solidFill>
              </a:rPr>
              <a:t>.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7" name="Shape 257"/>
        <p:cNvGrpSpPr/>
        <p:nvPr/>
      </p:nvGrpSpPr>
      <p:grpSpPr>
        <a:xfrm>
          <a:off x="0" y="0"/>
          <a:ext cx="0" cy="0"/>
          <a:chOff x="0" y="0"/>
          <a:chExt cx="0" cy="0"/>
        </a:xfrm>
      </p:grpSpPr>
      <p:sp>
        <p:nvSpPr>
          <p:cNvPr id="258" name="Google Shape;258;g25d05ac8072_0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59" name="Google Shape;259;g25d05ac8072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000"/>
              </a:spcAft>
              <a:buClr>
                <a:schemeClr val="dk1"/>
              </a:buClr>
              <a:buSzPts val="1100"/>
              <a:buFont typeface="Arial"/>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g28a0b078297_0_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65" name="Google Shape;265;g28a0b078297_0_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1" name="Shape 271"/>
        <p:cNvGrpSpPr/>
        <p:nvPr/>
      </p:nvGrpSpPr>
      <p:grpSpPr>
        <a:xfrm>
          <a:off x="0" y="0"/>
          <a:ext cx="0" cy="0"/>
          <a:chOff x="0" y="0"/>
          <a:chExt cx="0" cy="0"/>
        </a:xfrm>
      </p:grpSpPr>
      <p:sp>
        <p:nvSpPr>
          <p:cNvPr id="272" name="Google Shape;272;g28a0b078297_0_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73" name="Google Shape;273;g28a0b078297_0_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8.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1.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7.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4.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7.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5.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4.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9.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22.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22.pn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22.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22.pn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22.png"/></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2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22.pn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22.png"/></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8.png"/><Relationship Id="rId3" Type="http://schemas.openxmlformats.org/officeDocument/2006/relationships/image" Target="../media/image22.png"/></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8.png"/><Relationship Id="rId3" Type="http://schemas.openxmlformats.org/officeDocument/2006/relationships/image" Target="../media/image22.png"/></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3.png"/></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6.png"/></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5.png"/></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6.png"/></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6.png"/></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8.png"/></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1.png"/></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5.png"/></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0.png"/></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7.png"/></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4.png"/></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7.png"/></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5.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png"/></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6.png"/></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9.png"/></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4.png"/></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2.png"/></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9.png"/></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8.png"/><Relationship Id="rId3" Type="http://schemas.openxmlformats.org/officeDocument/2006/relationships/image" Target="../media/image22.png"/></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8.png"/><Relationship Id="rId3" Type="http://schemas.openxmlformats.org/officeDocument/2006/relationships/image" Target="../media/image22.png"/></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8.png"/><Relationship Id="rId3" Type="http://schemas.openxmlformats.org/officeDocument/2006/relationships/image" Target="../media/image22.png"/></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8.png"/><Relationship Id="rId3" Type="http://schemas.openxmlformats.org/officeDocument/2006/relationships/image" Target="../media/image22.png"/></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8.png"/><Relationship Id="rId3" Type="http://schemas.openxmlformats.org/officeDocument/2006/relationships/image" Target="../media/image2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8.png"/><Relationship Id="rId3" Type="http://schemas.openxmlformats.org/officeDocument/2006/relationships/image" Target="../media/image2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5.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1">
  <p:cSld name="TITLE_1">
    <p:spTree>
      <p:nvGrpSpPr>
        <p:cNvPr id="9" name="Shape 9"/>
        <p:cNvGrpSpPr/>
        <p:nvPr/>
      </p:nvGrpSpPr>
      <p:grpSpPr>
        <a:xfrm>
          <a:off x="0" y="0"/>
          <a:ext cx="0" cy="0"/>
          <a:chOff x="0" y="0"/>
          <a:chExt cx="0" cy="0"/>
        </a:xfrm>
      </p:grpSpPr>
      <p:sp>
        <p:nvSpPr>
          <p:cNvPr id="10" name="Google Shape;10;p5"/>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5"/>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eek 5 Title - Blue">
  <p:cSld name="CUSTOM_1_1_1_1">
    <p:bg>
      <p:bgPr>
        <a:blipFill>
          <a:blip r:embed="rId2">
            <a:alphaModFix/>
          </a:blip>
          <a:stretch>
            <a:fillRect/>
          </a:stretch>
        </a:blipFill>
      </p:bgPr>
    </p:bg>
    <p:spTree>
      <p:nvGrpSpPr>
        <p:cNvPr id="38" name="Shape 38"/>
        <p:cNvGrpSpPr/>
        <p:nvPr/>
      </p:nvGrpSpPr>
      <p:grpSpPr>
        <a:xfrm>
          <a:off x="0" y="0"/>
          <a:ext cx="0" cy="0"/>
          <a:chOff x="0" y="0"/>
          <a:chExt cx="0" cy="0"/>
        </a:xfrm>
      </p:grpSpPr>
      <p:sp>
        <p:nvSpPr>
          <p:cNvPr id="39" name="Google Shape;39;p12"/>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9pPr>
          </a:lstStyle>
          <a:p/>
        </p:txBody>
      </p:sp>
      <p:sp>
        <p:nvSpPr>
          <p:cNvPr id="40" name="Google Shape;40;p12"/>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2600"/>
              <a:buFont typeface="Calibri"/>
              <a:buNone/>
              <a:defRPr sz="26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eek 8 Title - Blue">
  <p:cSld name="CUSTOM_1_1_1_1_1_1_1">
    <p:bg>
      <p:bgPr>
        <a:blipFill>
          <a:blip r:embed="rId2">
            <a:alphaModFix/>
          </a:blip>
          <a:stretch>
            <a:fillRect/>
          </a:stretch>
        </a:blipFill>
      </p:bgPr>
    </p:bg>
    <p:spTree>
      <p:nvGrpSpPr>
        <p:cNvPr id="41" name="Shape 41"/>
        <p:cNvGrpSpPr/>
        <p:nvPr/>
      </p:nvGrpSpPr>
      <p:grpSpPr>
        <a:xfrm>
          <a:off x="0" y="0"/>
          <a:ext cx="0" cy="0"/>
          <a:chOff x="0" y="0"/>
          <a:chExt cx="0" cy="0"/>
        </a:xfrm>
      </p:grpSpPr>
      <p:sp>
        <p:nvSpPr>
          <p:cNvPr id="42" name="Google Shape;42;p15"/>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9pPr>
          </a:lstStyle>
          <a:p/>
        </p:txBody>
      </p:sp>
      <p:sp>
        <p:nvSpPr>
          <p:cNvPr id="43" name="Google Shape;43;p15"/>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2600"/>
              <a:buFont typeface="Calibri"/>
              <a:buNone/>
              <a:defRPr sz="26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eek 9 Title - Blue">
  <p:cSld name="CUSTOM_1_1_1_1_1_1_1_1">
    <p:bg>
      <p:bgPr>
        <a:blipFill>
          <a:blip r:embed="rId2">
            <a:alphaModFix/>
          </a:blip>
          <a:stretch>
            <a:fillRect/>
          </a:stretch>
        </a:blipFill>
      </p:bgPr>
    </p:bg>
    <p:spTree>
      <p:nvGrpSpPr>
        <p:cNvPr id="44" name="Shape 44"/>
        <p:cNvGrpSpPr/>
        <p:nvPr/>
      </p:nvGrpSpPr>
      <p:grpSpPr>
        <a:xfrm>
          <a:off x="0" y="0"/>
          <a:ext cx="0" cy="0"/>
          <a:chOff x="0" y="0"/>
          <a:chExt cx="0" cy="0"/>
        </a:xfrm>
      </p:grpSpPr>
      <p:sp>
        <p:nvSpPr>
          <p:cNvPr id="45" name="Google Shape;45;p16"/>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9pPr>
          </a:lstStyle>
          <a:p/>
        </p:txBody>
      </p:sp>
      <p:sp>
        <p:nvSpPr>
          <p:cNvPr id="46" name="Google Shape;46;p16"/>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2600"/>
              <a:buFont typeface="Calibri"/>
              <a:buNone/>
              <a:defRPr sz="26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eek 10 Title - Blue">
  <p:cSld name="CUSTOM_1_1_1_1_1_1_1_1_1">
    <p:bg>
      <p:bgPr>
        <a:blipFill>
          <a:blip r:embed="rId2">
            <a:alphaModFix/>
          </a:blip>
          <a:stretch>
            <a:fillRect/>
          </a:stretch>
        </a:blipFill>
      </p:bgPr>
    </p:bg>
    <p:spTree>
      <p:nvGrpSpPr>
        <p:cNvPr id="47" name="Shape 47"/>
        <p:cNvGrpSpPr/>
        <p:nvPr/>
      </p:nvGrpSpPr>
      <p:grpSpPr>
        <a:xfrm>
          <a:off x="0" y="0"/>
          <a:ext cx="0" cy="0"/>
          <a:chOff x="0" y="0"/>
          <a:chExt cx="0" cy="0"/>
        </a:xfrm>
      </p:grpSpPr>
      <p:sp>
        <p:nvSpPr>
          <p:cNvPr id="48" name="Google Shape;48;p17"/>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9pPr>
          </a:lstStyle>
          <a:p/>
        </p:txBody>
      </p:sp>
      <p:sp>
        <p:nvSpPr>
          <p:cNvPr id="49" name="Google Shape;49;p17"/>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2600"/>
              <a:buFont typeface="Calibri"/>
              <a:buNone/>
              <a:defRPr sz="26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eek 1 Title - Green">
  <p:cSld name="CUSTOM_1_1_1_1_1_1_1_1_1_1">
    <p:bg>
      <p:bgPr>
        <a:blipFill>
          <a:blip r:embed="rId2">
            <a:alphaModFix/>
          </a:blip>
          <a:stretch>
            <a:fillRect/>
          </a:stretch>
        </a:blipFill>
      </p:bgPr>
    </p:bg>
    <p:spTree>
      <p:nvGrpSpPr>
        <p:cNvPr id="50" name="Shape 50"/>
        <p:cNvGrpSpPr/>
        <p:nvPr/>
      </p:nvGrpSpPr>
      <p:grpSpPr>
        <a:xfrm>
          <a:off x="0" y="0"/>
          <a:ext cx="0" cy="0"/>
          <a:chOff x="0" y="0"/>
          <a:chExt cx="0" cy="0"/>
        </a:xfrm>
      </p:grpSpPr>
      <p:sp>
        <p:nvSpPr>
          <p:cNvPr id="51" name="Google Shape;51;p18"/>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9pPr>
          </a:lstStyle>
          <a:p/>
        </p:txBody>
      </p:sp>
      <p:sp>
        <p:nvSpPr>
          <p:cNvPr id="52" name="Google Shape;52;p18"/>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2600"/>
              <a:buFont typeface="Calibri"/>
              <a:buNone/>
              <a:defRPr sz="26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eek 2 Title - Green">
  <p:cSld name="CUSTOM_1_1_1_1_1_1_1_1_1_1_1">
    <p:bg>
      <p:bgPr>
        <a:blipFill>
          <a:blip r:embed="rId2">
            <a:alphaModFix/>
          </a:blip>
          <a:stretch>
            <a:fillRect/>
          </a:stretch>
        </a:blipFill>
      </p:bgPr>
    </p:bg>
    <p:spTree>
      <p:nvGrpSpPr>
        <p:cNvPr id="53" name="Shape 53"/>
        <p:cNvGrpSpPr/>
        <p:nvPr/>
      </p:nvGrpSpPr>
      <p:grpSpPr>
        <a:xfrm>
          <a:off x="0" y="0"/>
          <a:ext cx="0" cy="0"/>
          <a:chOff x="0" y="0"/>
          <a:chExt cx="0" cy="0"/>
        </a:xfrm>
      </p:grpSpPr>
      <p:sp>
        <p:nvSpPr>
          <p:cNvPr id="54" name="Google Shape;54;p19"/>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9pPr>
          </a:lstStyle>
          <a:p/>
        </p:txBody>
      </p:sp>
      <p:sp>
        <p:nvSpPr>
          <p:cNvPr id="55" name="Google Shape;55;p19"/>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2600"/>
              <a:buFont typeface="Calibri"/>
              <a:buNone/>
              <a:defRPr sz="26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eek 3 Title - Green">
  <p:cSld name="CUSTOM_1_1_1_1_1_1_1_1_1_1_2">
    <p:bg>
      <p:bgPr>
        <a:blipFill>
          <a:blip r:embed="rId2">
            <a:alphaModFix/>
          </a:blip>
          <a:stretch>
            <a:fillRect/>
          </a:stretch>
        </a:blipFill>
      </p:bgPr>
    </p:bg>
    <p:spTree>
      <p:nvGrpSpPr>
        <p:cNvPr id="56" name="Shape 56"/>
        <p:cNvGrpSpPr/>
        <p:nvPr/>
      </p:nvGrpSpPr>
      <p:grpSpPr>
        <a:xfrm>
          <a:off x="0" y="0"/>
          <a:ext cx="0" cy="0"/>
          <a:chOff x="0" y="0"/>
          <a:chExt cx="0" cy="0"/>
        </a:xfrm>
      </p:grpSpPr>
      <p:sp>
        <p:nvSpPr>
          <p:cNvPr id="57" name="Google Shape;57;p20"/>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9pPr>
          </a:lstStyle>
          <a:p/>
        </p:txBody>
      </p:sp>
      <p:sp>
        <p:nvSpPr>
          <p:cNvPr id="58" name="Google Shape;58;p20"/>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2600"/>
              <a:buFont typeface="Calibri"/>
              <a:buNone/>
              <a:defRPr sz="26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eek 4 Title - Green">
  <p:cSld name="CUSTOM_1_1_1_1_1_1_1_1_1_1_1_1">
    <p:bg>
      <p:bgPr>
        <a:blipFill>
          <a:blip r:embed="rId2">
            <a:alphaModFix/>
          </a:blip>
          <a:stretch>
            <a:fillRect/>
          </a:stretch>
        </a:blipFill>
      </p:bgPr>
    </p:bg>
    <p:spTree>
      <p:nvGrpSpPr>
        <p:cNvPr id="59" name="Shape 59"/>
        <p:cNvGrpSpPr/>
        <p:nvPr/>
      </p:nvGrpSpPr>
      <p:grpSpPr>
        <a:xfrm>
          <a:off x="0" y="0"/>
          <a:ext cx="0" cy="0"/>
          <a:chOff x="0" y="0"/>
          <a:chExt cx="0" cy="0"/>
        </a:xfrm>
      </p:grpSpPr>
      <p:sp>
        <p:nvSpPr>
          <p:cNvPr id="60" name="Google Shape;60;p21"/>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9pPr>
          </a:lstStyle>
          <a:p/>
        </p:txBody>
      </p:sp>
      <p:sp>
        <p:nvSpPr>
          <p:cNvPr id="61" name="Google Shape;61;p21"/>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2600"/>
              <a:buFont typeface="Calibri"/>
              <a:buNone/>
              <a:defRPr sz="26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eek 5 Title - Green">
  <p:cSld name="CUSTOM_1_1_1_1_1_1_1_1_1_1_2_1">
    <p:bg>
      <p:bgPr>
        <a:blipFill>
          <a:blip r:embed="rId2">
            <a:alphaModFix/>
          </a:blip>
          <a:stretch>
            <a:fillRect/>
          </a:stretch>
        </a:blipFill>
      </p:bgPr>
    </p:bg>
    <p:spTree>
      <p:nvGrpSpPr>
        <p:cNvPr id="62" name="Shape 62"/>
        <p:cNvGrpSpPr/>
        <p:nvPr/>
      </p:nvGrpSpPr>
      <p:grpSpPr>
        <a:xfrm>
          <a:off x="0" y="0"/>
          <a:ext cx="0" cy="0"/>
          <a:chOff x="0" y="0"/>
          <a:chExt cx="0" cy="0"/>
        </a:xfrm>
      </p:grpSpPr>
      <p:sp>
        <p:nvSpPr>
          <p:cNvPr id="63" name="Google Shape;63;p22"/>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9pPr>
          </a:lstStyle>
          <a:p/>
        </p:txBody>
      </p:sp>
      <p:sp>
        <p:nvSpPr>
          <p:cNvPr id="64" name="Google Shape;64;p22"/>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2600"/>
              <a:buFont typeface="Calibri"/>
              <a:buNone/>
              <a:defRPr sz="26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eek 6 Title - Green">
  <p:cSld name="CUSTOM_1_1_1_1_1_1_1_1_1_1_1_1_1">
    <p:bg>
      <p:bgPr>
        <a:blipFill>
          <a:blip r:embed="rId2">
            <a:alphaModFix/>
          </a:blip>
          <a:stretch>
            <a:fillRect/>
          </a:stretch>
        </a:blipFill>
      </p:bgPr>
    </p:bg>
    <p:spTree>
      <p:nvGrpSpPr>
        <p:cNvPr id="65" name="Shape 65"/>
        <p:cNvGrpSpPr/>
        <p:nvPr/>
      </p:nvGrpSpPr>
      <p:grpSpPr>
        <a:xfrm>
          <a:off x="0" y="0"/>
          <a:ext cx="0" cy="0"/>
          <a:chOff x="0" y="0"/>
          <a:chExt cx="0" cy="0"/>
        </a:xfrm>
      </p:grpSpPr>
      <p:sp>
        <p:nvSpPr>
          <p:cNvPr id="66" name="Google Shape;66;p23"/>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9pPr>
          </a:lstStyle>
          <a:p/>
        </p:txBody>
      </p:sp>
      <p:sp>
        <p:nvSpPr>
          <p:cNvPr id="67" name="Google Shape;67;p23"/>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2600"/>
              <a:buFont typeface="Calibri"/>
              <a:buNone/>
              <a:defRPr sz="26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eek 6 Title - Blue">
  <p:cSld name="CUSTOM_1_1_1_1_1">
    <p:bg>
      <p:bgPr>
        <a:blipFill>
          <a:blip r:embed="rId2">
            <a:alphaModFix/>
          </a:blip>
          <a:stretch>
            <a:fillRect/>
          </a:stretch>
        </a:blipFill>
      </p:bgPr>
    </p:bg>
    <p:spTree>
      <p:nvGrpSpPr>
        <p:cNvPr id="13" name="Shape 13"/>
        <p:cNvGrpSpPr/>
        <p:nvPr/>
      </p:nvGrpSpPr>
      <p:grpSpPr>
        <a:xfrm>
          <a:off x="0" y="0"/>
          <a:ext cx="0" cy="0"/>
          <a:chOff x="0" y="0"/>
          <a:chExt cx="0" cy="0"/>
        </a:xfrm>
      </p:grpSpPr>
      <p:sp>
        <p:nvSpPr>
          <p:cNvPr id="14" name="Google Shape;14;p13"/>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9pPr>
          </a:lstStyle>
          <a:p/>
        </p:txBody>
      </p:sp>
      <p:sp>
        <p:nvSpPr>
          <p:cNvPr id="15" name="Google Shape;15;p13"/>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2600"/>
              <a:buFont typeface="Calibri"/>
              <a:buNone/>
              <a:defRPr sz="26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eek 7 Title - Green">
  <p:cSld name="CUSTOM_1_1_1_1_1_1_1_1_1_1_2_1_1">
    <p:bg>
      <p:bgPr>
        <a:blipFill>
          <a:blip r:embed="rId2">
            <a:alphaModFix/>
          </a:blip>
          <a:stretch>
            <a:fillRect/>
          </a:stretch>
        </a:blipFill>
      </p:bgPr>
    </p:bg>
    <p:spTree>
      <p:nvGrpSpPr>
        <p:cNvPr id="68" name="Shape 68"/>
        <p:cNvGrpSpPr/>
        <p:nvPr/>
      </p:nvGrpSpPr>
      <p:grpSpPr>
        <a:xfrm>
          <a:off x="0" y="0"/>
          <a:ext cx="0" cy="0"/>
          <a:chOff x="0" y="0"/>
          <a:chExt cx="0" cy="0"/>
        </a:xfrm>
      </p:grpSpPr>
      <p:sp>
        <p:nvSpPr>
          <p:cNvPr id="69" name="Google Shape;69;p24"/>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9pPr>
          </a:lstStyle>
          <a:p/>
        </p:txBody>
      </p:sp>
      <p:sp>
        <p:nvSpPr>
          <p:cNvPr id="70" name="Google Shape;70;p24"/>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2600"/>
              <a:buFont typeface="Calibri"/>
              <a:buNone/>
              <a:defRPr sz="26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9pPr>
          </a:lstStyl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eek 8 Title - Green">
  <p:cSld name="CUSTOM_1_1_1_1_1_1_1_1_1_1_1_1_1_1">
    <p:bg>
      <p:bgPr>
        <a:blipFill>
          <a:blip r:embed="rId2">
            <a:alphaModFix/>
          </a:blip>
          <a:stretch>
            <a:fillRect/>
          </a:stretch>
        </a:blipFill>
      </p:bgPr>
    </p:bg>
    <p:spTree>
      <p:nvGrpSpPr>
        <p:cNvPr id="71" name="Shape 71"/>
        <p:cNvGrpSpPr/>
        <p:nvPr/>
      </p:nvGrpSpPr>
      <p:grpSpPr>
        <a:xfrm>
          <a:off x="0" y="0"/>
          <a:ext cx="0" cy="0"/>
          <a:chOff x="0" y="0"/>
          <a:chExt cx="0" cy="0"/>
        </a:xfrm>
      </p:grpSpPr>
      <p:sp>
        <p:nvSpPr>
          <p:cNvPr id="72" name="Google Shape;72;p25"/>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9pPr>
          </a:lstStyle>
          <a:p/>
        </p:txBody>
      </p:sp>
      <p:sp>
        <p:nvSpPr>
          <p:cNvPr id="73" name="Google Shape;73;p25"/>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2600"/>
              <a:buFont typeface="Calibri"/>
              <a:buNone/>
              <a:defRPr sz="26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9pPr>
          </a:lstStyl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eek 9 Title - Green">
  <p:cSld name="CUSTOM_1_1_1_1_1_1_1_1_1_1_2_1_1_1">
    <p:bg>
      <p:bgPr>
        <a:blipFill>
          <a:blip r:embed="rId2">
            <a:alphaModFix/>
          </a:blip>
          <a:stretch>
            <a:fillRect/>
          </a:stretch>
        </a:blipFill>
      </p:bgPr>
    </p:bg>
    <p:spTree>
      <p:nvGrpSpPr>
        <p:cNvPr id="74" name="Shape 74"/>
        <p:cNvGrpSpPr/>
        <p:nvPr/>
      </p:nvGrpSpPr>
      <p:grpSpPr>
        <a:xfrm>
          <a:off x="0" y="0"/>
          <a:ext cx="0" cy="0"/>
          <a:chOff x="0" y="0"/>
          <a:chExt cx="0" cy="0"/>
        </a:xfrm>
      </p:grpSpPr>
      <p:sp>
        <p:nvSpPr>
          <p:cNvPr id="75" name="Google Shape;75;p26"/>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9pPr>
          </a:lstStyle>
          <a:p/>
        </p:txBody>
      </p:sp>
      <p:sp>
        <p:nvSpPr>
          <p:cNvPr id="76" name="Google Shape;76;p26"/>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2600"/>
              <a:buFont typeface="Calibri"/>
              <a:buNone/>
              <a:defRPr sz="26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9pPr>
          </a:lstStyl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eek 10 Title - Green">
  <p:cSld name="CUSTOM_1_1_1_1_1_1_1_1_1_1_1_1_1_1_1">
    <p:bg>
      <p:bgPr>
        <a:blipFill>
          <a:blip r:embed="rId2">
            <a:alphaModFix/>
          </a:blip>
          <a:stretch>
            <a:fillRect/>
          </a:stretch>
        </a:blipFill>
      </p:bgPr>
    </p:bg>
    <p:spTree>
      <p:nvGrpSpPr>
        <p:cNvPr id="77" name="Shape 77"/>
        <p:cNvGrpSpPr/>
        <p:nvPr/>
      </p:nvGrpSpPr>
      <p:grpSpPr>
        <a:xfrm>
          <a:off x="0" y="0"/>
          <a:ext cx="0" cy="0"/>
          <a:chOff x="0" y="0"/>
          <a:chExt cx="0" cy="0"/>
        </a:xfrm>
      </p:grpSpPr>
      <p:sp>
        <p:nvSpPr>
          <p:cNvPr id="78" name="Google Shape;78;p27"/>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9pPr>
          </a:lstStyle>
          <a:p/>
        </p:txBody>
      </p:sp>
      <p:sp>
        <p:nvSpPr>
          <p:cNvPr id="79" name="Google Shape;79;p27"/>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2600"/>
              <a:buFont typeface="Calibri"/>
              <a:buNone/>
              <a:defRPr sz="26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9pPr>
          </a:lstStyle>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blipFill>
          <a:blip r:embed="rId2">
            <a:alphaModFix/>
          </a:blip>
          <a:stretch>
            <a:fillRect/>
          </a:stretch>
        </a:blipFill>
      </p:bgPr>
    </p:bg>
    <p:spTree>
      <p:nvGrpSpPr>
        <p:cNvPr id="80" name="Shape 80"/>
        <p:cNvGrpSpPr/>
        <p:nvPr/>
      </p:nvGrpSpPr>
      <p:grpSpPr>
        <a:xfrm>
          <a:off x="0" y="0"/>
          <a:ext cx="0" cy="0"/>
          <a:chOff x="0" y="0"/>
          <a:chExt cx="0" cy="0"/>
        </a:xfrm>
      </p:grpSpPr>
      <p:sp>
        <p:nvSpPr>
          <p:cNvPr id="81" name="Google Shape;81;p28"/>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Clr>
                <a:schemeClr val="lt1"/>
              </a:buClr>
              <a:buSzPts val="3600"/>
              <a:buFont typeface="Calibri"/>
              <a:buNone/>
              <a:defRPr sz="3600">
                <a:solidFill>
                  <a:schemeClr val="lt1"/>
                </a:solidFill>
                <a:latin typeface="Calibri"/>
                <a:ea typeface="Calibri"/>
                <a:cs typeface="Calibri"/>
                <a:sym typeface="Calibri"/>
              </a:defRPr>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82" name="Google Shape;82;p2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pic>
        <p:nvPicPr>
          <p:cNvPr id="83" name="Google Shape;83;p28"/>
          <p:cNvPicPr preferRelativeResize="0"/>
          <p:nvPr/>
        </p:nvPicPr>
        <p:blipFill rotWithShape="1">
          <a:blip r:embed="rId3">
            <a:alphaModFix/>
          </a:blip>
          <a:srcRect b="0" l="288" r="277" t="0"/>
          <a:stretch/>
        </p:blipFill>
        <p:spPr>
          <a:xfrm>
            <a:off x="8358276" y="4367125"/>
            <a:ext cx="662876" cy="625003"/>
          </a:xfrm>
          <a:prstGeom prst="rect">
            <a:avLst/>
          </a:prstGeom>
          <a:noFill/>
          <a:ln>
            <a:noFill/>
          </a:ln>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bg>
      <p:bgPr>
        <a:blipFill>
          <a:blip r:embed="rId2">
            <a:alphaModFix/>
          </a:blip>
          <a:stretch>
            <a:fillRect/>
          </a:stretch>
        </a:blipFill>
      </p:bgPr>
    </p:bg>
    <p:spTree>
      <p:nvGrpSpPr>
        <p:cNvPr id="84" name="Shape 84"/>
        <p:cNvGrpSpPr/>
        <p:nvPr/>
      </p:nvGrpSpPr>
      <p:grpSpPr>
        <a:xfrm>
          <a:off x="0" y="0"/>
          <a:ext cx="0" cy="0"/>
          <a:chOff x="0" y="0"/>
          <a:chExt cx="0" cy="0"/>
        </a:xfrm>
      </p:grpSpPr>
      <p:sp>
        <p:nvSpPr>
          <p:cNvPr id="85" name="Google Shape;85;p29"/>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Clr>
                <a:schemeClr val="lt1"/>
              </a:buClr>
              <a:buSzPts val="3600"/>
              <a:buFont typeface="Calibri"/>
              <a:buNone/>
              <a:defRPr sz="3600">
                <a:solidFill>
                  <a:schemeClr val="lt1"/>
                </a:solidFill>
                <a:latin typeface="Calibri"/>
                <a:ea typeface="Calibri"/>
                <a:cs typeface="Calibri"/>
                <a:sym typeface="Calibri"/>
              </a:defRPr>
            </a:lvl1pPr>
            <a:lvl2pPr lvl="1" algn="l">
              <a:lnSpc>
                <a:spcPct val="100000"/>
              </a:lnSpc>
              <a:spcBef>
                <a:spcPts val="0"/>
              </a:spcBef>
              <a:spcAft>
                <a:spcPts val="0"/>
              </a:spcAft>
              <a:buClr>
                <a:schemeClr val="lt1"/>
              </a:buClr>
              <a:buSzPts val="2800"/>
              <a:buFont typeface="Calibri"/>
              <a:buNone/>
              <a:defRPr>
                <a:solidFill>
                  <a:schemeClr val="lt1"/>
                </a:solidFill>
                <a:latin typeface="Calibri"/>
                <a:ea typeface="Calibri"/>
                <a:cs typeface="Calibri"/>
                <a:sym typeface="Calibri"/>
              </a:defRPr>
            </a:lvl2pPr>
            <a:lvl3pPr lvl="2" algn="l">
              <a:lnSpc>
                <a:spcPct val="100000"/>
              </a:lnSpc>
              <a:spcBef>
                <a:spcPts val="0"/>
              </a:spcBef>
              <a:spcAft>
                <a:spcPts val="0"/>
              </a:spcAft>
              <a:buClr>
                <a:schemeClr val="lt1"/>
              </a:buClr>
              <a:buSzPts val="2800"/>
              <a:buFont typeface="Calibri"/>
              <a:buNone/>
              <a:defRPr>
                <a:solidFill>
                  <a:schemeClr val="lt1"/>
                </a:solidFill>
                <a:latin typeface="Calibri"/>
                <a:ea typeface="Calibri"/>
                <a:cs typeface="Calibri"/>
                <a:sym typeface="Calibri"/>
              </a:defRPr>
            </a:lvl3pPr>
            <a:lvl4pPr lvl="3" algn="l">
              <a:lnSpc>
                <a:spcPct val="100000"/>
              </a:lnSpc>
              <a:spcBef>
                <a:spcPts val="0"/>
              </a:spcBef>
              <a:spcAft>
                <a:spcPts val="0"/>
              </a:spcAft>
              <a:buClr>
                <a:schemeClr val="lt1"/>
              </a:buClr>
              <a:buSzPts val="2800"/>
              <a:buFont typeface="Calibri"/>
              <a:buNone/>
              <a:defRPr>
                <a:solidFill>
                  <a:schemeClr val="lt1"/>
                </a:solidFill>
                <a:latin typeface="Calibri"/>
                <a:ea typeface="Calibri"/>
                <a:cs typeface="Calibri"/>
                <a:sym typeface="Calibri"/>
              </a:defRPr>
            </a:lvl4pPr>
            <a:lvl5pPr lvl="4" algn="l">
              <a:lnSpc>
                <a:spcPct val="100000"/>
              </a:lnSpc>
              <a:spcBef>
                <a:spcPts val="0"/>
              </a:spcBef>
              <a:spcAft>
                <a:spcPts val="0"/>
              </a:spcAft>
              <a:buClr>
                <a:schemeClr val="lt1"/>
              </a:buClr>
              <a:buSzPts val="2800"/>
              <a:buFont typeface="Calibri"/>
              <a:buNone/>
              <a:defRPr>
                <a:solidFill>
                  <a:schemeClr val="lt1"/>
                </a:solidFill>
                <a:latin typeface="Calibri"/>
                <a:ea typeface="Calibri"/>
                <a:cs typeface="Calibri"/>
                <a:sym typeface="Calibri"/>
              </a:defRPr>
            </a:lvl5pPr>
            <a:lvl6pPr lvl="5" algn="l">
              <a:lnSpc>
                <a:spcPct val="100000"/>
              </a:lnSpc>
              <a:spcBef>
                <a:spcPts val="0"/>
              </a:spcBef>
              <a:spcAft>
                <a:spcPts val="0"/>
              </a:spcAft>
              <a:buClr>
                <a:schemeClr val="lt1"/>
              </a:buClr>
              <a:buSzPts val="2800"/>
              <a:buFont typeface="Calibri"/>
              <a:buNone/>
              <a:defRPr>
                <a:solidFill>
                  <a:schemeClr val="lt1"/>
                </a:solidFill>
                <a:latin typeface="Calibri"/>
                <a:ea typeface="Calibri"/>
                <a:cs typeface="Calibri"/>
                <a:sym typeface="Calibri"/>
              </a:defRPr>
            </a:lvl6pPr>
            <a:lvl7pPr lvl="6" algn="l">
              <a:lnSpc>
                <a:spcPct val="100000"/>
              </a:lnSpc>
              <a:spcBef>
                <a:spcPts val="0"/>
              </a:spcBef>
              <a:spcAft>
                <a:spcPts val="0"/>
              </a:spcAft>
              <a:buClr>
                <a:schemeClr val="lt1"/>
              </a:buClr>
              <a:buSzPts val="2800"/>
              <a:buFont typeface="Calibri"/>
              <a:buNone/>
              <a:defRPr>
                <a:solidFill>
                  <a:schemeClr val="lt1"/>
                </a:solidFill>
                <a:latin typeface="Calibri"/>
                <a:ea typeface="Calibri"/>
                <a:cs typeface="Calibri"/>
                <a:sym typeface="Calibri"/>
              </a:defRPr>
            </a:lvl7pPr>
            <a:lvl8pPr lvl="7" algn="l">
              <a:lnSpc>
                <a:spcPct val="100000"/>
              </a:lnSpc>
              <a:spcBef>
                <a:spcPts val="0"/>
              </a:spcBef>
              <a:spcAft>
                <a:spcPts val="0"/>
              </a:spcAft>
              <a:buClr>
                <a:schemeClr val="lt1"/>
              </a:buClr>
              <a:buSzPts val="2800"/>
              <a:buFont typeface="Calibri"/>
              <a:buNone/>
              <a:defRPr>
                <a:solidFill>
                  <a:schemeClr val="lt1"/>
                </a:solidFill>
                <a:latin typeface="Calibri"/>
                <a:ea typeface="Calibri"/>
                <a:cs typeface="Calibri"/>
                <a:sym typeface="Calibri"/>
              </a:defRPr>
            </a:lvl8pPr>
            <a:lvl9pPr lvl="8" algn="l">
              <a:lnSpc>
                <a:spcPct val="100000"/>
              </a:lnSpc>
              <a:spcBef>
                <a:spcPts val="0"/>
              </a:spcBef>
              <a:spcAft>
                <a:spcPts val="0"/>
              </a:spcAft>
              <a:buClr>
                <a:schemeClr val="lt1"/>
              </a:buClr>
              <a:buSzPts val="2800"/>
              <a:buFont typeface="Calibri"/>
              <a:buNone/>
              <a:defRPr>
                <a:solidFill>
                  <a:schemeClr val="lt1"/>
                </a:solidFill>
                <a:latin typeface="Calibri"/>
                <a:ea typeface="Calibri"/>
                <a:cs typeface="Calibri"/>
                <a:sym typeface="Calibri"/>
              </a:defRPr>
            </a:lvl9pPr>
          </a:lstStyle>
          <a:p/>
        </p:txBody>
      </p:sp>
      <p:sp>
        <p:nvSpPr>
          <p:cNvPr id="86" name="Google Shape;86;p29"/>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rmAutofit/>
          </a:bodyPr>
          <a:lstStyle>
            <a:lvl1pPr indent="-393700" lvl="0" marL="4572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1pPr>
            <a:lvl2pPr indent="-393700" lvl="1" marL="9144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2pPr>
            <a:lvl3pPr indent="-393700" lvl="2" marL="13716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3pPr>
            <a:lvl4pPr indent="-393700" lvl="3" marL="18288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4pPr>
            <a:lvl5pPr indent="-393700" lvl="4" marL="22860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5pPr>
            <a:lvl6pPr indent="-393700" lvl="5" marL="27432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6pPr>
            <a:lvl7pPr indent="-393700" lvl="6" marL="32004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7pPr>
            <a:lvl8pPr indent="-393700" lvl="7" marL="36576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8pPr>
            <a:lvl9pPr indent="-393700" lvl="8" marL="41148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9pPr>
          </a:lstStyle>
          <a:p/>
        </p:txBody>
      </p:sp>
      <p:sp>
        <p:nvSpPr>
          <p:cNvPr id="87" name="Google Shape;87;p29"/>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rmAutofit/>
          </a:bodyPr>
          <a:lstStyle>
            <a:lvl1pPr indent="-393700" lvl="0" marL="4572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1pPr>
            <a:lvl2pPr indent="-393700" lvl="1" marL="9144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2pPr>
            <a:lvl3pPr indent="-393700" lvl="2" marL="13716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3pPr>
            <a:lvl4pPr indent="-393700" lvl="3" marL="18288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4pPr>
            <a:lvl5pPr indent="-393700" lvl="4" marL="22860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5pPr>
            <a:lvl6pPr indent="-393700" lvl="5" marL="27432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6pPr>
            <a:lvl7pPr indent="-393700" lvl="6" marL="32004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7pPr>
            <a:lvl8pPr indent="-393700" lvl="7" marL="36576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8pPr>
            <a:lvl9pPr indent="-393700" lvl="8" marL="41148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9pPr>
          </a:lstStyle>
          <a:p/>
        </p:txBody>
      </p:sp>
      <p:sp>
        <p:nvSpPr>
          <p:cNvPr id="88" name="Google Shape;88;p2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pic>
        <p:nvPicPr>
          <p:cNvPr id="89" name="Google Shape;89;p29"/>
          <p:cNvPicPr preferRelativeResize="0"/>
          <p:nvPr/>
        </p:nvPicPr>
        <p:blipFill rotWithShape="1">
          <a:blip r:embed="rId3">
            <a:alphaModFix/>
          </a:blip>
          <a:srcRect b="0" l="288" r="277" t="0"/>
          <a:stretch/>
        </p:blipFill>
        <p:spPr>
          <a:xfrm>
            <a:off x="8358276" y="4367125"/>
            <a:ext cx="662876" cy="625003"/>
          </a:xfrm>
          <a:prstGeom prst="rect">
            <a:avLst/>
          </a:prstGeom>
          <a:noFill/>
          <a:ln>
            <a:noFill/>
          </a:ln>
        </p:spPr>
      </p:pic>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bg>
      <p:bgPr>
        <a:blipFill>
          <a:blip r:embed="rId2">
            <a:alphaModFix/>
          </a:blip>
          <a:stretch>
            <a:fillRect/>
          </a:stretch>
        </a:blipFill>
      </p:bgPr>
    </p:bg>
    <p:spTree>
      <p:nvGrpSpPr>
        <p:cNvPr id="90" name="Shape 90"/>
        <p:cNvGrpSpPr/>
        <p:nvPr/>
      </p:nvGrpSpPr>
      <p:grpSpPr>
        <a:xfrm>
          <a:off x="0" y="0"/>
          <a:ext cx="0" cy="0"/>
          <a:chOff x="0" y="0"/>
          <a:chExt cx="0" cy="0"/>
        </a:xfrm>
      </p:grpSpPr>
      <p:sp>
        <p:nvSpPr>
          <p:cNvPr id="91" name="Google Shape;91;p3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3600"/>
              <a:buFont typeface="Calibri"/>
              <a:buNone/>
              <a:defRPr sz="3600">
                <a:latin typeface="Calibri"/>
                <a:ea typeface="Calibri"/>
                <a:cs typeface="Calibri"/>
                <a:sym typeface="Calibri"/>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92" name="Google Shape;92;p3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pic>
        <p:nvPicPr>
          <p:cNvPr id="93" name="Google Shape;93;p30"/>
          <p:cNvPicPr preferRelativeResize="0"/>
          <p:nvPr/>
        </p:nvPicPr>
        <p:blipFill rotWithShape="1">
          <a:blip r:embed="rId3">
            <a:alphaModFix/>
          </a:blip>
          <a:srcRect b="0" l="288" r="277" t="0"/>
          <a:stretch/>
        </p:blipFill>
        <p:spPr>
          <a:xfrm>
            <a:off x="8358276" y="4367125"/>
            <a:ext cx="662876" cy="625003"/>
          </a:xfrm>
          <a:prstGeom prst="rect">
            <a:avLst/>
          </a:prstGeom>
          <a:noFill/>
          <a:ln>
            <a:noFill/>
          </a:ln>
        </p:spPr>
      </p:pic>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bg>
      <p:bgPr>
        <a:blipFill>
          <a:blip r:embed="rId2">
            <a:alphaModFix/>
          </a:blip>
          <a:stretch>
            <a:fillRect/>
          </a:stretch>
        </a:blipFill>
      </p:bgPr>
    </p:bg>
    <p:spTree>
      <p:nvGrpSpPr>
        <p:cNvPr id="94" name="Shape 94"/>
        <p:cNvGrpSpPr/>
        <p:nvPr/>
      </p:nvGrpSpPr>
      <p:grpSpPr>
        <a:xfrm>
          <a:off x="0" y="0"/>
          <a:ext cx="0" cy="0"/>
          <a:chOff x="0" y="0"/>
          <a:chExt cx="0" cy="0"/>
        </a:xfrm>
      </p:grpSpPr>
      <p:sp>
        <p:nvSpPr>
          <p:cNvPr id="95" name="Google Shape;95;p31"/>
          <p:cNvSpPr txBox="1"/>
          <p:nvPr>
            <p:ph type="title"/>
          </p:nvPr>
        </p:nvSpPr>
        <p:spPr>
          <a:xfrm>
            <a:off x="311700" y="555600"/>
            <a:ext cx="8001900" cy="755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Clr>
                <a:schemeClr val="lt1"/>
              </a:buClr>
              <a:buSzPts val="3600"/>
              <a:buFont typeface="Calibri"/>
              <a:buNone/>
              <a:defRPr sz="3600">
                <a:solidFill>
                  <a:schemeClr val="lt1"/>
                </a:solidFill>
                <a:latin typeface="Calibri"/>
                <a:ea typeface="Calibri"/>
                <a:cs typeface="Calibri"/>
                <a:sym typeface="Calibri"/>
              </a:defRPr>
            </a:lvl1pPr>
            <a:lvl2pPr lvl="1" algn="l">
              <a:lnSpc>
                <a:spcPct val="100000"/>
              </a:lnSpc>
              <a:spcBef>
                <a:spcPts val="0"/>
              </a:spcBef>
              <a:spcAft>
                <a:spcPts val="0"/>
              </a:spcAft>
              <a:buClr>
                <a:schemeClr val="lt1"/>
              </a:buClr>
              <a:buSzPts val="2400"/>
              <a:buFont typeface="Calibri"/>
              <a:buNone/>
              <a:defRPr sz="2400">
                <a:solidFill>
                  <a:schemeClr val="lt1"/>
                </a:solidFill>
                <a:latin typeface="Calibri"/>
                <a:ea typeface="Calibri"/>
                <a:cs typeface="Calibri"/>
                <a:sym typeface="Calibri"/>
              </a:defRPr>
            </a:lvl2pPr>
            <a:lvl3pPr lvl="2" algn="l">
              <a:lnSpc>
                <a:spcPct val="100000"/>
              </a:lnSpc>
              <a:spcBef>
                <a:spcPts val="0"/>
              </a:spcBef>
              <a:spcAft>
                <a:spcPts val="0"/>
              </a:spcAft>
              <a:buClr>
                <a:schemeClr val="lt1"/>
              </a:buClr>
              <a:buSzPts val="2400"/>
              <a:buFont typeface="Calibri"/>
              <a:buNone/>
              <a:defRPr sz="2400">
                <a:solidFill>
                  <a:schemeClr val="lt1"/>
                </a:solidFill>
                <a:latin typeface="Calibri"/>
                <a:ea typeface="Calibri"/>
                <a:cs typeface="Calibri"/>
                <a:sym typeface="Calibri"/>
              </a:defRPr>
            </a:lvl3pPr>
            <a:lvl4pPr lvl="3" algn="l">
              <a:lnSpc>
                <a:spcPct val="100000"/>
              </a:lnSpc>
              <a:spcBef>
                <a:spcPts val="0"/>
              </a:spcBef>
              <a:spcAft>
                <a:spcPts val="0"/>
              </a:spcAft>
              <a:buClr>
                <a:schemeClr val="lt1"/>
              </a:buClr>
              <a:buSzPts val="2400"/>
              <a:buFont typeface="Calibri"/>
              <a:buNone/>
              <a:defRPr sz="2400">
                <a:solidFill>
                  <a:schemeClr val="lt1"/>
                </a:solidFill>
                <a:latin typeface="Calibri"/>
                <a:ea typeface="Calibri"/>
                <a:cs typeface="Calibri"/>
                <a:sym typeface="Calibri"/>
              </a:defRPr>
            </a:lvl4pPr>
            <a:lvl5pPr lvl="4" algn="l">
              <a:lnSpc>
                <a:spcPct val="100000"/>
              </a:lnSpc>
              <a:spcBef>
                <a:spcPts val="0"/>
              </a:spcBef>
              <a:spcAft>
                <a:spcPts val="0"/>
              </a:spcAft>
              <a:buClr>
                <a:schemeClr val="lt1"/>
              </a:buClr>
              <a:buSzPts val="2400"/>
              <a:buFont typeface="Calibri"/>
              <a:buNone/>
              <a:defRPr sz="2400">
                <a:solidFill>
                  <a:schemeClr val="lt1"/>
                </a:solidFill>
                <a:latin typeface="Calibri"/>
                <a:ea typeface="Calibri"/>
                <a:cs typeface="Calibri"/>
                <a:sym typeface="Calibri"/>
              </a:defRPr>
            </a:lvl5pPr>
            <a:lvl6pPr lvl="5" algn="l">
              <a:lnSpc>
                <a:spcPct val="100000"/>
              </a:lnSpc>
              <a:spcBef>
                <a:spcPts val="0"/>
              </a:spcBef>
              <a:spcAft>
                <a:spcPts val="0"/>
              </a:spcAft>
              <a:buClr>
                <a:schemeClr val="lt1"/>
              </a:buClr>
              <a:buSzPts val="2400"/>
              <a:buFont typeface="Calibri"/>
              <a:buNone/>
              <a:defRPr sz="2400">
                <a:solidFill>
                  <a:schemeClr val="lt1"/>
                </a:solidFill>
                <a:latin typeface="Calibri"/>
                <a:ea typeface="Calibri"/>
                <a:cs typeface="Calibri"/>
                <a:sym typeface="Calibri"/>
              </a:defRPr>
            </a:lvl6pPr>
            <a:lvl7pPr lvl="6" algn="l">
              <a:lnSpc>
                <a:spcPct val="100000"/>
              </a:lnSpc>
              <a:spcBef>
                <a:spcPts val="0"/>
              </a:spcBef>
              <a:spcAft>
                <a:spcPts val="0"/>
              </a:spcAft>
              <a:buClr>
                <a:schemeClr val="lt1"/>
              </a:buClr>
              <a:buSzPts val="2400"/>
              <a:buFont typeface="Calibri"/>
              <a:buNone/>
              <a:defRPr sz="2400">
                <a:solidFill>
                  <a:schemeClr val="lt1"/>
                </a:solidFill>
                <a:latin typeface="Calibri"/>
                <a:ea typeface="Calibri"/>
                <a:cs typeface="Calibri"/>
                <a:sym typeface="Calibri"/>
              </a:defRPr>
            </a:lvl7pPr>
            <a:lvl8pPr lvl="7" algn="l">
              <a:lnSpc>
                <a:spcPct val="100000"/>
              </a:lnSpc>
              <a:spcBef>
                <a:spcPts val="0"/>
              </a:spcBef>
              <a:spcAft>
                <a:spcPts val="0"/>
              </a:spcAft>
              <a:buClr>
                <a:schemeClr val="lt1"/>
              </a:buClr>
              <a:buSzPts val="2400"/>
              <a:buFont typeface="Calibri"/>
              <a:buNone/>
              <a:defRPr sz="2400">
                <a:solidFill>
                  <a:schemeClr val="lt1"/>
                </a:solidFill>
                <a:latin typeface="Calibri"/>
                <a:ea typeface="Calibri"/>
                <a:cs typeface="Calibri"/>
                <a:sym typeface="Calibri"/>
              </a:defRPr>
            </a:lvl8pPr>
            <a:lvl9pPr lvl="8" algn="l">
              <a:lnSpc>
                <a:spcPct val="100000"/>
              </a:lnSpc>
              <a:spcBef>
                <a:spcPts val="0"/>
              </a:spcBef>
              <a:spcAft>
                <a:spcPts val="0"/>
              </a:spcAft>
              <a:buClr>
                <a:schemeClr val="lt1"/>
              </a:buClr>
              <a:buSzPts val="2400"/>
              <a:buFont typeface="Calibri"/>
              <a:buNone/>
              <a:defRPr sz="2400">
                <a:solidFill>
                  <a:schemeClr val="lt1"/>
                </a:solidFill>
                <a:latin typeface="Calibri"/>
                <a:ea typeface="Calibri"/>
                <a:cs typeface="Calibri"/>
                <a:sym typeface="Calibri"/>
              </a:defRPr>
            </a:lvl9pPr>
          </a:lstStyle>
          <a:p/>
        </p:txBody>
      </p:sp>
      <p:sp>
        <p:nvSpPr>
          <p:cNvPr id="96" name="Google Shape;96;p31"/>
          <p:cNvSpPr txBox="1"/>
          <p:nvPr>
            <p:ph idx="1" type="body"/>
          </p:nvPr>
        </p:nvSpPr>
        <p:spPr>
          <a:xfrm>
            <a:off x="311700" y="1389600"/>
            <a:ext cx="8347200" cy="3179400"/>
          </a:xfrm>
          <a:prstGeom prst="rect">
            <a:avLst/>
          </a:prstGeom>
          <a:noFill/>
          <a:ln>
            <a:noFill/>
          </a:ln>
        </p:spPr>
        <p:txBody>
          <a:bodyPr anchorCtr="0" anchor="t" bIns="91425" lIns="91425" spcFirstLastPara="1" rIns="91425" wrap="square" tIns="91425">
            <a:normAutofit/>
          </a:bodyPr>
          <a:lstStyle>
            <a:lvl1pPr indent="-393700" lvl="0" marL="4572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1pPr>
            <a:lvl2pPr indent="-393700" lvl="1" marL="9144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2pPr>
            <a:lvl3pPr indent="-393700" lvl="2" marL="13716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3pPr>
            <a:lvl4pPr indent="-393700" lvl="3" marL="18288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4pPr>
            <a:lvl5pPr indent="-393700" lvl="4" marL="22860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5pPr>
            <a:lvl6pPr indent="-393700" lvl="5" marL="27432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6pPr>
            <a:lvl7pPr indent="-393700" lvl="6" marL="32004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7pPr>
            <a:lvl8pPr indent="-393700" lvl="7" marL="36576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8pPr>
            <a:lvl9pPr indent="-393700" lvl="8" marL="41148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9pPr>
          </a:lstStyle>
          <a:p/>
        </p:txBody>
      </p:sp>
      <p:sp>
        <p:nvSpPr>
          <p:cNvPr id="97" name="Google Shape;97;p3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pic>
        <p:nvPicPr>
          <p:cNvPr id="98" name="Google Shape;98;p31"/>
          <p:cNvPicPr preferRelativeResize="0"/>
          <p:nvPr/>
        </p:nvPicPr>
        <p:blipFill rotWithShape="1">
          <a:blip r:embed="rId3">
            <a:alphaModFix/>
          </a:blip>
          <a:srcRect b="0" l="288" r="277" t="0"/>
          <a:stretch/>
        </p:blipFill>
        <p:spPr>
          <a:xfrm>
            <a:off x="8358276" y="4367125"/>
            <a:ext cx="662876" cy="625003"/>
          </a:xfrm>
          <a:prstGeom prst="rect">
            <a:avLst/>
          </a:prstGeom>
          <a:noFill/>
          <a:ln>
            <a:noFill/>
          </a:ln>
        </p:spPr>
      </p:pic>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blipFill>
          <a:blip r:embed="rId2">
            <a:alphaModFix/>
          </a:blip>
          <a:stretch>
            <a:fillRect/>
          </a:stretch>
        </a:blipFill>
      </p:bgPr>
    </p:bg>
    <p:spTree>
      <p:nvGrpSpPr>
        <p:cNvPr id="99" name="Shape 99"/>
        <p:cNvGrpSpPr/>
        <p:nvPr/>
      </p:nvGrpSpPr>
      <p:grpSpPr>
        <a:xfrm>
          <a:off x="0" y="0"/>
          <a:ext cx="0" cy="0"/>
          <a:chOff x="0" y="0"/>
          <a:chExt cx="0" cy="0"/>
        </a:xfrm>
      </p:grpSpPr>
      <p:sp>
        <p:nvSpPr>
          <p:cNvPr id="100" name="Google Shape;100;p32"/>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101" name="Google Shape;101;p3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pic>
        <p:nvPicPr>
          <p:cNvPr id="102" name="Google Shape;102;p32"/>
          <p:cNvPicPr preferRelativeResize="0"/>
          <p:nvPr/>
        </p:nvPicPr>
        <p:blipFill rotWithShape="1">
          <a:blip r:embed="rId3">
            <a:alphaModFix/>
          </a:blip>
          <a:srcRect b="0" l="288" r="277" t="0"/>
          <a:stretch/>
        </p:blipFill>
        <p:spPr>
          <a:xfrm>
            <a:off x="8358276" y="4367125"/>
            <a:ext cx="662876" cy="625003"/>
          </a:xfrm>
          <a:prstGeom prst="rect">
            <a:avLst/>
          </a:prstGeom>
          <a:noFill/>
          <a:ln>
            <a:noFill/>
          </a:ln>
        </p:spPr>
      </p:pic>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bg>
      <p:bgPr>
        <a:blipFill>
          <a:blip r:embed="rId2">
            <a:alphaModFix/>
          </a:blip>
          <a:stretch>
            <a:fillRect/>
          </a:stretch>
        </a:blipFill>
      </p:bgPr>
    </p:bg>
    <p:spTree>
      <p:nvGrpSpPr>
        <p:cNvPr id="103" name="Shape 103"/>
        <p:cNvGrpSpPr/>
        <p:nvPr/>
      </p:nvGrpSpPr>
      <p:grpSpPr>
        <a:xfrm>
          <a:off x="0" y="0"/>
          <a:ext cx="0" cy="0"/>
          <a:chOff x="0" y="0"/>
          <a:chExt cx="0" cy="0"/>
        </a:xfrm>
      </p:grpSpPr>
      <p:sp>
        <p:nvSpPr>
          <p:cNvPr id="104" name="Google Shape;104;p33"/>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5" name="Google Shape;105;p33"/>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3600"/>
              <a:buFont typeface="Calibri"/>
              <a:buNone/>
              <a:defRPr sz="36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4200"/>
              <a:buFont typeface="Calibri"/>
              <a:buNone/>
              <a:defRPr sz="42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4200"/>
              <a:buFont typeface="Calibri"/>
              <a:buNone/>
              <a:defRPr sz="42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4200"/>
              <a:buFont typeface="Calibri"/>
              <a:buNone/>
              <a:defRPr sz="42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4200"/>
              <a:buFont typeface="Calibri"/>
              <a:buNone/>
              <a:defRPr sz="42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4200"/>
              <a:buFont typeface="Calibri"/>
              <a:buNone/>
              <a:defRPr sz="42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4200"/>
              <a:buFont typeface="Calibri"/>
              <a:buNone/>
              <a:defRPr sz="42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4200"/>
              <a:buFont typeface="Calibri"/>
              <a:buNone/>
              <a:defRPr sz="42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4200"/>
              <a:buFont typeface="Calibri"/>
              <a:buNone/>
              <a:defRPr sz="4200">
                <a:solidFill>
                  <a:schemeClr val="lt1"/>
                </a:solidFill>
                <a:latin typeface="Calibri"/>
                <a:ea typeface="Calibri"/>
                <a:cs typeface="Calibri"/>
                <a:sym typeface="Calibri"/>
              </a:defRPr>
            </a:lvl9pPr>
          </a:lstStyle>
          <a:p/>
        </p:txBody>
      </p:sp>
      <p:sp>
        <p:nvSpPr>
          <p:cNvPr id="106" name="Google Shape;106;p33"/>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2600"/>
              <a:buFont typeface="Calibri"/>
              <a:buNone/>
              <a:defRPr sz="26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2100"/>
              <a:buFont typeface="Calibri"/>
              <a:buNone/>
              <a:defRPr sz="21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2100"/>
              <a:buFont typeface="Calibri"/>
              <a:buNone/>
              <a:defRPr sz="21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2100"/>
              <a:buFont typeface="Calibri"/>
              <a:buNone/>
              <a:defRPr sz="21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2100"/>
              <a:buFont typeface="Calibri"/>
              <a:buNone/>
              <a:defRPr sz="21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2100"/>
              <a:buFont typeface="Calibri"/>
              <a:buNone/>
              <a:defRPr sz="21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2100"/>
              <a:buFont typeface="Calibri"/>
              <a:buNone/>
              <a:defRPr sz="21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2100"/>
              <a:buFont typeface="Calibri"/>
              <a:buNone/>
              <a:defRPr sz="21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2100"/>
              <a:buFont typeface="Calibri"/>
              <a:buNone/>
              <a:defRPr sz="2100">
                <a:solidFill>
                  <a:schemeClr val="lt1"/>
                </a:solidFill>
                <a:latin typeface="Calibri"/>
                <a:ea typeface="Calibri"/>
                <a:cs typeface="Calibri"/>
                <a:sym typeface="Calibri"/>
              </a:defRPr>
            </a:lvl9pPr>
          </a:lstStyle>
          <a:p/>
        </p:txBody>
      </p:sp>
      <p:sp>
        <p:nvSpPr>
          <p:cNvPr id="107" name="Google Shape;107;p33"/>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Clr>
                <a:schemeClr val="dk1"/>
              </a:buClr>
              <a:buSzPts val="1800"/>
              <a:buFont typeface="Calibri"/>
              <a:buChar char="●"/>
              <a:defRPr>
                <a:solidFill>
                  <a:schemeClr val="dk1"/>
                </a:solidFill>
                <a:latin typeface="Calibri"/>
                <a:ea typeface="Calibri"/>
                <a:cs typeface="Calibri"/>
                <a:sym typeface="Calibri"/>
              </a:defRPr>
            </a:lvl1pPr>
            <a:lvl2pPr indent="-342900" lvl="1" marL="914400" algn="l">
              <a:lnSpc>
                <a:spcPct val="115000"/>
              </a:lnSpc>
              <a:spcBef>
                <a:spcPts val="0"/>
              </a:spcBef>
              <a:spcAft>
                <a:spcPts val="0"/>
              </a:spcAft>
              <a:buClr>
                <a:schemeClr val="dk1"/>
              </a:buClr>
              <a:buSzPts val="1800"/>
              <a:buFont typeface="Calibri"/>
              <a:buChar char="○"/>
              <a:defRPr sz="1800">
                <a:solidFill>
                  <a:schemeClr val="dk1"/>
                </a:solidFill>
                <a:latin typeface="Calibri"/>
                <a:ea typeface="Calibri"/>
                <a:cs typeface="Calibri"/>
                <a:sym typeface="Calibri"/>
              </a:defRPr>
            </a:lvl2pPr>
            <a:lvl3pPr indent="-342900" lvl="2" marL="1371600" algn="l">
              <a:lnSpc>
                <a:spcPct val="115000"/>
              </a:lnSpc>
              <a:spcBef>
                <a:spcPts val="0"/>
              </a:spcBef>
              <a:spcAft>
                <a:spcPts val="0"/>
              </a:spcAft>
              <a:buClr>
                <a:schemeClr val="dk1"/>
              </a:buClr>
              <a:buSzPts val="1800"/>
              <a:buFont typeface="Calibri"/>
              <a:buChar char="■"/>
              <a:defRPr sz="1800">
                <a:solidFill>
                  <a:schemeClr val="dk1"/>
                </a:solidFill>
                <a:latin typeface="Calibri"/>
                <a:ea typeface="Calibri"/>
                <a:cs typeface="Calibri"/>
                <a:sym typeface="Calibri"/>
              </a:defRPr>
            </a:lvl3pPr>
            <a:lvl4pPr indent="-342900" lvl="3" marL="1828800" algn="l">
              <a:lnSpc>
                <a:spcPct val="115000"/>
              </a:lnSpc>
              <a:spcBef>
                <a:spcPts val="0"/>
              </a:spcBef>
              <a:spcAft>
                <a:spcPts val="0"/>
              </a:spcAft>
              <a:buClr>
                <a:schemeClr val="dk1"/>
              </a:buClr>
              <a:buSzPts val="1800"/>
              <a:buFont typeface="Calibri"/>
              <a:buChar char="●"/>
              <a:defRPr sz="1800">
                <a:solidFill>
                  <a:schemeClr val="dk1"/>
                </a:solidFill>
                <a:latin typeface="Calibri"/>
                <a:ea typeface="Calibri"/>
                <a:cs typeface="Calibri"/>
                <a:sym typeface="Calibri"/>
              </a:defRPr>
            </a:lvl4pPr>
            <a:lvl5pPr indent="-342900" lvl="4" marL="2286000" algn="l">
              <a:lnSpc>
                <a:spcPct val="115000"/>
              </a:lnSpc>
              <a:spcBef>
                <a:spcPts val="0"/>
              </a:spcBef>
              <a:spcAft>
                <a:spcPts val="0"/>
              </a:spcAft>
              <a:buClr>
                <a:schemeClr val="dk1"/>
              </a:buClr>
              <a:buSzPts val="1800"/>
              <a:buFont typeface="Calibri"/>
              <a:buChar char="○"/>
              <a:defRPr sz="1800">
                <a:solidFill>
                  <a:schemeClr val="dk1"/>
                </a:solidFill>
                <a:latin typeface="Calibri"/>
                <a:ea typeface="Calibri"/>
                <a:cs typeface="Calibri"/>
                <a:sym typeface="Calibri"/>
              </a:defRPr>
            </a:lvl5pPr>
            <a:lvl6pPr indent="-342900" lvl="5" marL="2743200" algn="l">
              <a:lnSpc>
                <a:spcPct val="115000"/>
              </a:lnSpc>
              <a:spcBef>
                <a:spcPts val="0"/>
              </a:spcBef>
              <a:spcAft>
                <a:spcPts val="0"/>
              </a:spcAft>
              <a:buClr>
                <a:schemeClr val="dk1"/>
              </a:buClr>
              <a:buSzPts val="1800"/>
              <a:buFont typeface="Calibri"/>
              <a:buChar char="■"/>
              <a:defRPr sz="1800">
                <a:solidFill>
                  <a:schemeClr val="dk1"/>
                </a:solidFill>
                <a:latin typeface="Calibri"/>
                <a:ea typeface="Calibri"/>
                <a:cs typeface="Calibri"/>
                <a:sym typeface="Calibri"/>
              </a:defRPr>
            </a:lvl6pPr>
            <a:lvl7pPr indent="-342900" lvl="6" marL="3200400" algn="l">
              <a:lnSpc>
                <a:spcPct val="115000"/>
              </a:lnSpc>
              <a:spcBef>
                <a:spcPts val="0"/>
              </a:spcBef>
              <a:spcAft>
                <a:spcPts val="0"/>
              </a:spcAft>
              <a:buClr>
                <a:schemeClr val="dk1"/>
              </a:buClr>
              <a:buSzPts val="1800"/>
              <a:buFont typeface="Calibri"/>
              <a:buChar char="●"/>
              <a:defRPr sz="1800">
                <a:solidFill>
                  <a:schemeClr val="dk1"/>
                </a:solidFill>
                <a:latin typeface="Calibri"/>
                <a:ea typeface="Calibri"/>
                <a:cs typeface="Calibri"/>
                <a:sym typeface="Calibri"/>
              </a:defRPr>
            </a:lvl7pPr>
            <a:lvl8pPr indent="-342900" lvl="7" marL="3657600" algn="l">
              <a:lnSpc>
                <a:spcPct val="115000"/>
              </a:lnSpc>
              <a:spcBef>
                <a:spcPts val="0"/>
              </a:spcBef>
              <a:spcAft>
                <a:spcPts val="0"/>
              </a:spcAft>
              <a:buClr>
                <a:schemeClr val="dk1"/>
              </a:buClr>
              <a:buSzPts val="1800"/>
              <a:buFont typeface="Calibri"/>
              <a:buChar char="○"/>
              <a:defRPr sz="1800">
                <a:solidFill>
                  <a:schemeClr val="dk1"/>
                </a:solidFill>
                <a:latin typeface="Calibri"/>
                <a:ea typeface="Calibri"/>
                <a:cs typeface="Calibri"/>
                <a:sym typeface="Calibri"/>
              </a:defRPr>
            </a:lvl8pPr>
            <a:lvl9pPr indent="-342900" lvl="8" marL="4114800" algn="l">
              <a:lnSpc>
                <a:spcPct val="115000"/>
              </a:lnSpc>
              <a:spcBef>
                <a:spcPts val="0"/>
              </a:spcBef>
              <a:spcAft>
                <a:spcPts val="0"/>
              </a:spcAft>
              <a:buClr>
                <a:schemeClr val="dk1"/>
              </a:buClr>
              <a:buSzPts val="1800"/>
              <a:buFont typeface="Calibri"/>
              <a:buChar char="■"/>
              <a:defRPr sz="1800">
                <a:solidFill>
                  <a:schemeClr val="dk1"/>
                </a:solidFill>
                <a:latin typeface="Calibri"/>
                <a:ea typeface="Calibri"/>
                <a:cs typeface="Calibri"/>
                <a:sym typeface="Calibri"/>
              </a:defRPr>
            </a:lvl9pPr>
          </a:lstStyle>
          <a:p/>
        </p:txBody>
      </p:sp>
      <p:sp>
        <p:nvSpPr>
          <p:cNvPr id="108" name="Google Shape;108;p3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pic>
        <p:nvPicPr>
          <p:cNvPr id="109" name="Google Shape;109;p33"/>
          <p:cNvPicPr preferRelativeResize="0"/>
          <p:nvPr/>
        </p:nvPicPr>
        <p:blipFill rotWithShape="1">
          <a:blip r:embed="rId3">
            <a:alphaModFix/>
          </a:blip>
          <a:srcRect b="0" l="288" r="277" t="0"/>
          <a:stretch/>
        </p:blipFill>
        <p:spPr>
          <a:xfrm>
            <a:off x="8358276" y="4367125"/>
            <a:ext cx="662876" cy="625003"/>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bg>
      <p:bgPr>
        <a:blipFill>
          <a:blip r:embed="rId2">
            <a:alphaModFix/>
          </a:blip>
          <a:stretch>
            <a:fillRect/>
          </a:stretch>
        </a:blipFill>
      </p:bgPr>
    </p:bg>
    <p:spTree>
      <p:nvGrpSpPr>
        <p:cNvPr id="16" name="Shape 16"/>
        <p:cNvGrpSpPr/>
        <p:nvPr/>
      </p:nvGrpSpPr>
      <p:grpSpPr>
        <a:xfrm>
          <a:off x="0" y="0"/>
          <a:ext cx="0" cy="0"/>
          <a:chOff x="0" y="0"/>
          <a:chExt cx="0" cy="0"/>
        </a:xfrm>
      </p:grpSpPr>
      <p:sp>
        <p:nvSpPr>
          <p:cNvPr id="17" name="Google Shape;17;p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Clr>
                <a:schemeClr val="lt1"/>
              </a:buClr>
              <a:buSzPts val="3600"/>
              <a:buFont typeface="Calibri"/>
              <a:buNone/>
              <a:defRPr sz="3600">
                <a:solidFill>
                  <a:schemeClr val="lt1"/>
                </a:solidFill>
                <a:latin typeface="Calibri"/>
                <a:ea typeface="Calibri"/>
                <a:cs typeface="Calibri"/>
                <a:sym typeface="Calibri"/>
              </a:defRPr>
            </a:lvl1pPr>
            <a:lvl2pPr lvl="1" algn="l">
              <a:lnSpc>
                <a:spcPct val="100000"/>
              </a:lnSpc>
              <a:spcBef>
                <a:spcPts val="0"/>
              </a:spcBef>
              <a:spcAft>
                <a:spcPts val="0"/>
              </a:spcAft>
              <a:buClr>
                <a:schemeClr val="lt1"/>
              </a:buClr>
              <a:buSzPts val="2800"/>
              <a:buFont typeface="Calibri"/>
              <a:buNone/>
              <a:defRPr>
                <a:solidFill>
                  <a:schemeClr val="lt1"/>
                </a:solidFill>
                <a:latin typeface="Calibri"/>
                <a:ea typeface="Calibri"/>
                <a:cs typeface="Calibri"/>
                <a:sym typeface="Calibri"/>
              </a:defRPr>
            </a:lvl2pPr>
            <a:lvl3pPr lvl="2" algn="l">
              <a:lnSpc>
                <a:spcPct val="100000"/>
              </a:lnSpc>
              <a:spcBef>
                <a:spcPts val="0"/>
              </a:spcBef>
              <a:spcAft>
                <a:spcPts val="0"/>
              </a:spcAft>
              <a:buClr>
                <a:schemeClr val="lt1"/>
              </a:buClr>
              <a:buSzPts val="2800"/>
              <a:buFont typeface="Calibri"/>
              <a:buNone/>
              <a:defRPr>
                <a:solidFill>
                  <a:schemeClr val="lt1"/>
                </a:solidFill>
                <a:latin typeface="Calibri"/>
                <a:ea typeface="Calibri"/>
                <a:cs typeface="Calibri"/>
                <a:sym typeface="Calibri"/>
              </a:defRPr>
            </a:lvl3pPr>
            <a:lvl4pPr lvl="3" algn="l">
              <a:lnSpc>
                <a:spcPct val="100000"/>
              </a:lnSpc>
              <a:spcBef>
                <a:spcPts val="0"/>
              </a:spcBef>
              <a:spcAft>
                <a:spcPts val="0"/>
              </a:spcAft>
              <a:buClr>
                <a:schemeClr val="lt1"/>
              </a:buClr>
              <a:buSzPts val="2800"/>
              <a:buFont typeface="Calibri"/>
              <a:buNone/>
              <a:defRPr>
                <a:solidFill>
                  <a:schemeClr val="lt1"/>
                </a:solidFill>
                <a:latin typeface="Calibri"/>
                <a:ea typeface="Calibri"/>
                <a:cs typeface="Calibri"/>
                <a:sym typeface="Calibri"/>
              </a:defRPr>
            </a:lvl4pPr>
            <a:lvl5pPr lvl="4" algn="l">
              <a:lnSpc>
                <a:spcPct val="100000"/>
              </a:lnSpc>
              <a:spcBef>
                <a:spcPts val="0"/>
              </a:spcBef>
              <a:spcAft>
                <a:spcPts val="0"/>
              </a:spcAft>
              <a:buClr>
                <a:schemeClr val="lt1"/>
              </a:buClr>
              <a:buSzPts val="2800"/>
              <a:buFont typeface="Calibri"/>
              <a:buNone/>
              <a:defRPr>
                <a:solidFill>
                  <a:schemeClr val="lt1"/>
                </a:solidFill>
                <a:latin typeface="Calibri"/>
                <a:ea typeface="Calibri"/>
                <a:cs typeface="Calibri"/>
                <a:sym typeface="Calibri"/>
              </a:defRPr>
            </a:lvl5pPr>
            <a:lvl6pPr lvl="5" algn="l">
              <a:lnSpc>
                <a:spcPct val="100000"/>
              </a:lnSpc>
              <a:spcBef>
                <a:spcPts val="0"/>
              </a:spcBef>
              <a:spcAft>
                <a:spcPts val="0"/>
              </a:spcAft>
              <a:buClr>
                <a:schemeClr val="lt1"/>
              </a:buClr>
              <a:buSzPts val="2800"/>
              <a:buFont typeface="Calibri"/>
              <a:buNone/>
              <a:defRPr>
                <a:solidFill>
                  <a:schemeClr val="lt1"/>
                </a:solidFill>
                <a:latin typeface="Calibri"/>
                <a:ea typeface="Calibri"/>
                <a:cs typeface="Calibri"/>
                <a:sym typeface="Calibri"/>
              </a:defRPr>
            </a:lvl6pPr>
            <a:lvl7pPr lvl="6" algn="l">
              <a:lnSpc>
                <a:spcPct val="100000"/>
              </a:lnSpc>
              <a:spcBef>
                <a:spcPts val="0"/>
              </a:spcBef>
              <a:spcAft>
                <a:spcPts val="0"/>
              </a:spcAft>
              <a:buClr>
                <a:schemeClr val="lt1"/>
              </a:buClr>
              <a:buSzPts val="2800"/>
              <a:buFont typeface="Calibri"/>
              <a:buNone/>
              <a:defRPr>
                <a:solidFill>
                  <a:schemeClr val="lt1"/>
                </a:solidFill>
                <a:latin typeface="Calibri"/>
                <a:ea typeface="Calibri"/>
                <a:cs typeface="Calibri"/>
                <a:sym typeface="Calibri"/>
              </a:defRPr>
            </a:lvl7pPr>
            <a:lvl8pPr lvl="7" algn="l">
              <a:lnSpc>
                <a:spcPct val="100000"/>
              </a:lnSpc>
              <a:spcBef>
                <a:spcPts val="0"/>
              </a:spcBef>
              <a:spcAft>
                <a:spcPts val="0"/>
              </a:spcAft>
              <a:buClr>
                <a:schemeClr val="lt1"/>
              </a:buClr>
              <a:buSzPts val="2800"/>
              <a:buFont typeface="Calibri"/>
              <a:buNone/>
              <a:defRPr>
                <a:solidFill>
                  <a:schemeClr val="lt1"/>
                </a:solidFill>
                <a:latin typeface="Calibri"/>
                <a:ea typeface="Calibri"/>
                <a:cs typeface="Calibri"/>
                <a:sym typeface="Calibri"/>
              </a:defRPr>
            </a:lvl8pPr>
            <a:lvl9pPr lvl="8" algn="l">
              <a:lnSpc>
                <a:spcPct val="100000"/>
              </a:lnSpc>
              <a:spcBef>
                <a:spcPts val="0"/>
              </a:spcBef>
              <a:spcAft>
                <a:spcPts val="0"/>
              </a:spcAft>
              <a:buClr>
                <a:schemeClr val="lt1"/>
              </a:buClr>
              <a:buSzPts val="2800"/>
              <a:buFont typeface="Calibri"/>
              <a:buNone/>
              <a:defRPr>
                <a:solidFill>
                  <a:schemeClr val="lt1"/>
                </a:solidFill>
                <a:latin typeface="Calibri"/>
                <a:ea typeface="Calibri"/>
                <a:cs typeface="Calibri"/>
                <a:sym typeface="Calibri"/>
              </a:defRPr>
            </a:lvl9pPr>
          </a:lstStyle>
          <a:p/>
        </p:txBody>
      </p:sp>
      <p:sp>
        <p:nvSpPr>
          <p:cNvPr id="18" name="Google Shape;18;p7"/>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93700" lvl="0" marL="4572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1pPr>
            <a:lvl2pPr indent="-393700" lvl="1" marL="9144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2pPr>
            <a:lvl3pPr indent="-393700" lvl="2" marL="13716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3pPr>
            <a:lvl4pPr indent="-393700" lvl="3" marL="18288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4pPr>
            <a:lvl5pPr indent="-393700" lvl="4" marL="22860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5pPr>
            <a:lvl6pPr indent="-393700" lvl="5" marL="27432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6pPr>
            <a:lvl7pPr indent="-393700" lvl="6" marL="32004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7pPr>
            <a:lvl8pPr indent="-393700" lvl="7" marL="36576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8pPr>
            <a:lvl9pPr indent="-393700" lvl="8" marL="41148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9pPr>
          </a:lstStyle>
          <a:p/>
        </p:txBody>
      </p:sp>
      <p:sp>
        <p:nvSpPr>
          <p:cNvPr id="19" name="Google Shape;19;p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pic>
        <p:nvPicPr>
          <p:cNvPr id="20" name="Google Shape;20;p7"/>
          <p:cNvPicPr preferRelativeResize="0"/>
          <p:nvPr/>
        </p:nvPicPr>
        <p:blipFill rotWithShape="1">
          <a:blip r:embed="rId3">
            <a:alphaModFix/>
          </a:blip>
          <a:srcRect b="0" l="288" r="277" t="0"/>
          <a:stretch/>
        </p:blipFill>
        <p:spPr>
          <a:xfrm>
            <a:off x="8358276" y="4367125"/>
            <a:ext cx="662876" cy="625003"/>
          </a:xfrm>
          <a:prstGeom prst="rect">
            <a:avLst/>
          </a:prstGeom>
          <a:noFill/>
          <a:ln>
            <a:noFill/>
          </a:ln>
        </p:spPr>
      </p:pic>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blipFill>
          <a:blip r:embed="rId2">
            <a:alphaModFix/>
          </a:blip>
          <a:stretch>
            <a:fillRect/>
          </a:stretch>
        </a:blipFill>
      </p:bgPr>
    </p:bg>
    <p:spTree>
      <p:nvGrpSpPr>
        <p:cNvPr id="110" name="Shape 110"/>
        <p:cNvGrpSpPr/>
        <p:nvPr/>
      </p:nvGrpSpPr>
      <p:grpSpPr>
        <a:xfrm>
          <a:off x="0" y="0"/>
          <a:ext cx="0" cy="0"/>
          <a:chOff x="0" y="0"/>
          <a:chExt cx="0" cy="0"/>
        </a:xfrm>
      </p:grpSpPr>
      <p:sp>
        <p:nvSpPr>
          <p:cNvPr id="111" name="Google Shape;111;p3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pic>
        <p:nvPicPr>
          <p:cNvPr id="112" name="Google Shape;112;p34"/>
          <p:cNvPicPr preferRelativeResize="0"/>
          <p:nvPr/>
        </p:nvPicPr>
        <p:blipFill rotWithShape="1">
          <a:blip r:embed="rId3">
            <a:alphaModFix/>
          </a:blip>
          <a:srcRect b="0" l="288" r="277" t="0"/>
          <a:stretch/>
        </p:blipFill>
        <p:spPr>
          <a:xfrm>
            <a:off x="8358276" y="4367125"/>
            <a:ext cx="662876" cy="625003"/>
          </a:xfrm>
          <a:prstGeom prst="rect">
            <a:avLst/>
          </a:prstGeom>
          <a:noFill/>
          <a:ln>
            <a:noFill/>
          </a:ln>
        </p:spPr>
      </p:pic>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bg>
      <p:bgPr>
        <a:blipFill>
          <a:blip r:embed="rId2">
            <a:alphaModFix/>
          </a:blip>
          <a:stretch>
            <a:fillRect/>
          </a:stretch>
        </a:blipFill>
      </p:bgPr>
    </p:bg>
    <p:spTree>
      <p:nvGrpSpPr>
        <p:cNvPr id="117" name="Shape 117"/>
        <p:cNvGrpSpPr/>
        <p:nvPr/>
      </p:nvGrpSpPr>
      <p:grpSpPr>
        <a:xfrm>
          <a:off x="0" y="0"/>
          <a:ext cx="0" cy="0"/>
          <a:chOff x="0" y="0"/>
          <a:chExt cx="0" cy="0"/>
        </a:xfrm>
      </p:grpSpPr>
      <p:sp>
        <p:nvSpPr>
          <p:cNvPr id="118" name="Google Shape;118;g285a43dff83_0_16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Clr>
                <a:schemeClr val="lt1"/>
              </a:buClr>
              <a:buSzPts val="3600"/>
              <a:buFont typeface="Calibri"/>
              <a:buNone/>
              <a:defRPr sz="3600">
                <a:solidFill>
                  <a:schemeClr val="lt1"/>
                </a:solidFill>
                <a:latin typeface="Calibri"/>
                <a:ea typeface="Calibri"/>
                <a:cs typeface="Calibri"/>
                <a:sym typeface="Calibri"/>
              </a:defRPr>
            </a:lvl1pPr>
            <a:lvl2pPr lvl="1" algn="l">
              <a:lnSpc>
                <a:spcPct val="100000"/>
              </a:lnSpc>
              <a:spcBef>
                <a:spcPts val="0"/>
              </a:spcBef>
              <a:spcAft>
                <a:spcPts val="0"/>
              </a:spcAft>
              <a:buClr>
                <a:schemeClr val="lt1"/>
              </a:buClr>
              <a:buSzPts val="2800"/>
              <a:buFont typeface="Calibri"/>
              <a:buNone/>
              <a:defRPr>
                <a:solidFill>
                  <a:schemeClr val="lt1"/>
                </a:solidFill>
                <a:latin typeface="Calibri"/>
                <a:ea typeface="Calibri"/>
                <a:cs typeface="Calibri"/>
                <a:sym typeface="Calibri"/>
              </a:defRPr>
            </a:lvl2pPr>
            <a:lvl3pPr lvl="2" algn="l">
              <a:lnSpc>
                <a:spcPct val="100000"/>
              </a:lnSpc>
              <a:spcBef>
                <a:spcPts val="0"/>
              </a:spcBef>
              <a:spcAft>
                <a:spcPts val="0"/>
              </a:spcAft>
              <a:buClr>
                <a:schemeClr val="lt1"/>
              </a:buClr>
              <a:buSzPts val="2800"/>
              <a:buFont typeface="Calibri"/>
              <a:buNone/>
              <a:defRPr>
                <a:solidFill>
                  <a:schemeClr val="lt1"/>
                </a:solidFill>
                <a:latin typeface="Calibri"/>
                <a:ea typeface="Calibri"/>
                <a:cs typeface="Calibri"/>
                <a:sym typeface="Calibri"/>
              </a:defRPr>
            </a:lvl3pPr>
            <a:lvl4pPr lvl="3" algn="l">
              <a:lnSpc>
                <a:spcPct val="100000"/>
              </a:lnSpc>
              <a:spcBef>
                <a:spcPts val="0"/>
              </a:spcBef>
              <a:spcAft>
                <a:spcPts val="0"/>
              </a:spcAft>
              <a:buClr>
                <a:schemeClr val="lt1"/>
              </a:buClr>
              <a:buSzPts val="2800"/>
              <a:buFont typeface="Calibri"/>
              <a:buNone/>
              <a:defRPr>
                <a:solidFill>
                  <a:schemeClr val="lt1"/>
                </a:solidFill>
                <a:latin typeface="Calibri"/>
                <a:ea typeface="Calibri"/>
                <a:cs typeface="Calibri"/>
                <a:sym typeface="Calibri"/>
              </a:defRPr>
            </a:lvl4pPr>
            <a:lvl5pPr lvl="4" algn="l">
              <a:lnSpc>
                <a:spcPct val="100000"/>
              </a:lnSpc>
              <a:spcBef>
                <a:spcPts val="0"/>
              </a:spcBef>
              <a:spcAft>
                <a:spcPts val="0"/>
              </a:spcAft>
              <a:buClr>
                <a:schemeClr val="lt1"/>
              </a:buClr>
              <a:buSzPts val="2800"/>
              <a:buFont typeface="Calibri"/>
              <a:buNone/>
              <a:defRPr>
                <a:solidFill>
                  <a:schemeClr val="lt1"/>
                </a:solidFill>
                <a:latin typeface="Calibri"/>
                <a:ea typeface="Calibri"/>
                <a:cs typeface="Calibri"/>
                <a:sym typeface="Calibri"/>
              </a:defRPr>
            </a:lvl5pPr>
            <a:lvl6pPr lvl="5" algn="l">
              <a:lnSpc>
                <a:spcPct val="100000"/>
              </a:lnSpc>
              <a:spcBef>
                <a:spcPts val="0"/>
              </a:spcBef>
              <a:spcAft>
                <a:spcPts val="0"/>
              </a:spcAft>
              <a:buClr>
                <a:schemeClr val="lt1"/>
              </a:buClr>
              <a:buSzPts val="2800"/>
              <a:buFont typeface="Calibri"/>
              <a:buNone/>
              <a:defRPr>
                <a:solidFill>
                  <a:schemeClr val="lt1"/>
                </a:solidFill>
                <a:latin typeface="Calibri"/>
                <a:ea typeface="Calibri"/>
                <a:cs typeface="Calibri"/>
                <a:sym typeface="Calibri"/>
              </a:defRPr>
            </a:lvl6pPr>
            <a:lvl7pPr lvl="6" algn="l">
              <a:lnSpc>
                <a:spcPct val="100000"/>
              </a:lnSpc>
              <a:spcBef>
                <a:spcPts val="0"/>
              </a:spcBef>
              <a:spcAft>
                <a:spcPts val="0"/>
              </a:spcAft>
              <a:buClr>
                <a:schemeClr val="lt1"/>
              </a:buClr>
              <a:buSzPts val="2800"/>
              <a:buFont typeface="Calibri"/>
              <a:buNone/>
              <a:defRPr>
                <a:solidFill>
                  <a:schemeClr val="lt1"/>
                </a:solidFill>
                <a:latin typeface="Calibri"/>
                <a:ea typeface="Calibri"/>
                <a:cs typeface="Calibri"/>
                <a:sym typeface="Calibri"/>
              </a:defRPr>
            </a:lvl7pPr>
            <a:lvl8pPr lvl="7" algn="l">
              <a:lnSpc>
                <a:spcPct val="100000"/>
              </a:lnSpc>
              <a:spcBef>
                <a:spcPts val="0"/>
              </a:spcBef>
              <a:spcAft>
                <a:spcPts val="0"/>
              </a:spcAft>
              <a:buClr>
                <a:schemeClr val="lt1"/>
              </a:buClr>
              <a:buSzPts val="2800"/>
              <a:buFont typeface="Calibri"/>
              <a:buNone/>
              <a:defRPr>
                <a:solidFill>
                  <a:schemeClr val="lt1"/>
                </a:solidFill>
                <a:latin typeface="Calibri"/>
                <a:ea typeface="Calibri"/>
                <a:cs typeface="Calibri"/>
                <a:sym typeface="Calibri"/>
              </a:defRPr>
            </a:lvl8pPr>
            <a:lvl9pPr lvl="8" algn="l">
              <a:lnSpc>
                <a:spcPct val="100000"/>
              </a:lnSpc>
              <a:spcBef>
                <a:spcPts val="0"/>
              </a:spcBef>
              <a:spcAft>
                <a:spcPts val="0"/>
              </a:spcAft>
              <a:buClr>
                <a:schemeClr val="lt1"/>
              </a:buClr>
              <a:buSzPts val="2800"/>
              <a:buFont typeface="Calibri"/>
              <a:buNone/>
              <a:defRPr>
                <a:solidFill>
                  <a:schemeClr val="lt1"/>
                </a:solidFill>
                <a:latin typeface="Calibri"/>
                <a:ea typeface="Calibri"/>
                <a:cs typeface="Calibri"/>
                <a:sym typeface="Calibri"/>
              </a:defRPr>
            </a:lvl9pPr>
          </a:lstStyle>
          <a:p/>
        </p:txBody>
      </p:sp>
      <p:sp>
        <p:nvSpPr>
          <p:cNvPr id="119" name="Google Shape;119;g285a43dff83_0_16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93700" lvl="0" marL="4572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1pPr>
            <a:lvl2pPr indent="-393700" lvl="1" marL="9144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2pPr>
            <a:lvl3pPr indent="-393700" lvl="2" marL="13716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3pPr>
            <a:lvl4pPr indent="-393700" lvl="3" marL="18288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4pPr>
            <a:lvl5pPr indent="-393700" lvl="4" marL="22860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5pPr>
            <a:lvl6pPr indent="-393700" lvl="5" marL="27432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6pPr>
            <a:lvl7pPr indent="-393700" lvl="6" marL="32004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7pPr>
            <a:lvl8pPr indent="-393700" lvl="7" marL="36576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8pPr>
            <a:lvl9pPr indent="-393700" lvl="8" marL="41148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9pPr>
          </a:lstStyle>
          <a:p/>
        </p:txBody>
      </p:sp>
      <p:sp>
        <p:nvSpPr>
          <p:cNvPr id="120" name="Google Shape;120;g285a43dff83_0_16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pic>
        <p:nvPicPr>
          <p:cNvPr id="121" name="Google Shape;121;g285a43dff83_0_161"/>
          <p:cNvPicPr preferRelativeResize="0"/>
          <p:nvPr/>
        </p:nvPicPr>
        <p:blipFill rotWithShape="1">
          <a:blip r:embed="rId3">
            <a:alphaModFix/>
          </a:blip>
          <a:srcRect b="0" l="288" r="277" t="0"/>
          <a:stretch/>
        </p:blipFill>
        <p:spPr>
          <a:xfrm>
            <a:off x="8358276" y="4367125"/>
            <a:ext cx="662876" cy="625003"/>
          </a:xfrm>
          <a:prstGeom prst="rect">
            <a:avLst/>
          </a:prstGeom>
          <a:noFill/>
          <a:ln>
            <a:noFill/>
          </a:ln>
        </p:spPr>
      </p:pic>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bg>
      <p:bgPr>
        <a:blipFill>
          <a:blip r:embed="rId2">
            <a:alphaModFix/>
          </a:blip>
          <a:stretch>
            <a:fillRect/>
          </a:stretch>
        </a:blipFill>
      </p:bgPr>
    </p:bg>
    <p:spTree>
      <p:nvGrpSpPr>
        <p:cNvPr id="122" name="Shape 122"/>
        <p:cNvGrpSpPr/>
        <p:nvPr/>
      </p:nvGrpSpPr>
      <p:grpSpPr>
        <a:xfrm>
          <a:off x="0" y="0"/>
          <a:ext cx="0" cy="0"/>
          <a:chOff x="0" y="0"/>
          <a:chExt cx="0" cy="0"/>
        </a:xfrm>
      </p:grpSpPr>
      <p:sp>
        <p:nvSpPr>
          <p:cNvPr id="123" name="Google Shape;123;g285a43dff83_0_229"/>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Clr>
                <a:schemeClr val="lt1"/>
              </a:buClr>
              <a:buSzPts val="3600"/>
              <a:buFont typeface="Calibri"/>
              <a:buNone/>
              <a:defRPr sz="3600">
                <a:solidFill>
                  <a:schemeClr val="lt1"/>
                </a:solidFill>
                <a:latin typeface="Calibri"/>
                <a:ea typeface="Calibri"/>
                <a:cs typeface="Calibri"/>
                <a:sym typeface="Calibri"/>
              </a:defRPr>
            </a:lvl1pPr>
            <a:lvl2pPr lvl="1" algn="l">
              <a:lnSpc>
                <a:spcPct val="100000"/>
              </a:lnSpc>
              <a:spcBef>
                <a:spcPts val="0"/>
              </a:spcBef>
              <a:spcAft>
                <a:spcPts val="0"/>
              </a:spcAft>
              <a:buClr>
                <a:schemeClr val="lt1"/>
              </a:buClr>
              <a:buSzPts val="2800"/>
              <a:buFont typeface="Calibri"/>
              <a:buNone/>
              <a:defRPr>
                <a:solidFill>
                  <a:schemeClr val="lt1"/>
                </a:solidFill>
                <a:latin typeface="Calibri"/>
                <a:ea typeface="Calibri"/>
                <a:cs typeface="Calibri"/>
                <a:sym typeface="Calibri"/>
              </a:defRPr>
            </a:lvl2pPr>
            <a:lvl3pPr lvl="2" algn="l">
              <a:lnSpc>
                <a:spcPct val="100000"/>
              </a:lnSpc>
              <a:spcBef>
                <a:spcPts val="0"/>
              </a:spcBef>
              <a:spcAft>
                <a:spcPts val="0"/>
              </a:spcAft>
              <a:buClr>
                <a:schemeClr val="lt1"/>
              </a:buClr>
              <a:buSzPts val="2800"/>
              <a:buFont typeface="Calibri"/>
              <a:buNone/>
              <a:defRPr>
                <a:solidFill>
                  <a:schemeClr val="lt1"/>
                </a:solidFill>
                <a:latin typeface="Calibri"/>
                <a:ea typeface="Calibri"/>
                <a:cs typeface="Calibri"/>
                <a:sym typeface="Calibri"/>
              </a:defRPr>
            </a:lvl3pPr>
            <a:lvl4pPr lvl="3" algn="l">
              <a:lnSpc>
                <a:spcPct val="100000"/>
              </a:lnSpc>
              <a:spcBef>
                <a:spcPts val="0"/>
              </a:spcBef>
              <a:spcAft>
                <a:spcPts val="0"/>
              </a:spcAft>
              <a:buClr>
                <a:schemeClr val="lt1"/>
              </a:buClr>
              <a:buSzPts val="2800"/>
              <a:buFont typeface="Calibri"/>
              <a:buNone/>
              <a:defRPr>
                <a:solidFill>
                  <a:schemeClr val="lt1"/>
                </a:solidFill>
                <a:latin typeface="Calibri"/>
                <a:ea typeface="Calibri"/>
                <a:cs typeface="Calibri"/>
                <a:sym typeface="Calibri"/>
              </a:defRPr>
            </a:lvl4pPr>
            <a:lvl5pPr lvl="4" algn="l">
              <a:lnSpc>
                <a:spcPct val="100000"/>
              </a:lnSpc>
              <a:spcBef>
                <a:spcPts val="0"/>
              </a:spcBef>
              <a:spcAft>
                <a:spcPts val="0"/>
              </a:spcAft>
              <a:buClr>
                <a:schemeClr val="lt1"/>
              </a:buClr>
              <a:buSzPts val="2800"/>
              <a:buFont typeface="Calibri"/>
              <a:buNone/>
              <a:defRPr>
                <a:solidFill>
                  <a:schemeClr val="lt1"/>
                </a:solidFill>
                <a:latin typeface="Calibri"/>
                <a:ea typeface="Calibri"/>
                <a:cs typeface="Calibri"/>
                <a:sym typeface="Calibri"/>
              </a:defRPr>
            </a:lvl5pPr>
            <a:lvl6pPr lvl="5" algn="l">
              <a:lnSpc>
                <a:spcPct val="100000"/>
              </a:lnSpc>
              <a:spcBef>
                <a:spcPts val="0"/>
              </a:spcBef>
              <a:spcAft>
                <a:spcPts val="0"/>
              </a:spcAft>
              <a:buClr>
                <a:schemeClr val="lt1"/>
              </a:buClr>
              <a:buSzPts val="2800"/>
              <a:buFont typeface="Calibri"/>
              <a:buNone/>
              <a:defRPr>
                <a:solidFill>
                  <a:schemeClr val="lt1"/>
                </a:solidFill>
                <a:latin typeface="Calibri"/>
                <a:ea typeface="Calibri"/>
                <a:cs typeface="Calibri"/>
                <a:sym typeface="Calibri"/>
              </a:defRPr>
            </a:lvl6pPr>
            <a:lvl7pPr lvl="6" algn="l">
              <a:lnSpc>
                <a:spcPct val="100000"/>
              </a:lnSpc>
              <a:spcBef>
                <a:spcPts val="0"/>
              </a:spcBef>
              <a:spcAft>
                <a:spcPts val="0"/>
              </a:spcAft>
              <a:buClr>
                <a:schemeClr val="lt1"/>
              </a:buClr>
              <a:buSzPts val="2800"/>
              <a:buFont typeface="Calibri"/>
              <a:buNone/>
              <a:defRPr>
                <a:solidFill>
                  <a:schemeClr val="lt1"/>
                </a:solidFill>
                <a:latin typeface="Calibri"/>
                <a:ea typeface="Calibri"/>
                <a:cs typeface="Calibri"/>
                <a:sym typeface="Calibri"/>
              </a:defRPr>
            </a:lvl7pPr>
            <a:lvl8pPr lvl="7" algn="l">
              <a:lnSpc>
                <a:spcPct val="100000"/>
              </a:lnSpc>
              <a:spcBef>
                <a:spcPts val="0"/>
              </a:spcBef>
              <a:spcAft>
                <a:spcPts val="0"/>
              </a:spcAft>
              <a:buClr>
                <a:schemeClr val="lt1"/>
              </a:buClr>
              <a:buSzPts val="2800"/>
              <a:buFont typeface="Calibri"/>
              <a:buNone/>
              <a:defRPr>
                <a:solidFill>
                  <a:schemeClr val="lt1"/>
                </a:solidFill>
                <a:latin typeface="Calibri"/>
                <a:ea typeface="Calibri"/>
                <a:cs typeface="Calibri"/>
                <a:sym typeface="Calibri"/>
              </a:defRPr>
            </a:lvl8pPr>
            <a:lvl9pPr lvl="8" algn="l">
              <a:lnSpc>
                <a:spcPct val="100000"/>
              </a:lnSpc>
              <a:spcBef>
                <a:spcPts val="0"/>
              </a:spcBef>
              <a:spcAft>
                <a:spcPts val="0"/>
              </a:spcAft>
              <a:buClr>
                <a:schemeClr val="lt1"/>
              </a:buClr>
              <a:buSzPts val="2800"/>
              <a:buFont typeface="Calibri"/>
              <a:buNone/>
              <a:defRPr>
                <a:solidFill>
                  <a:schemeClr val="lt1"/>
                </a:solidFill>
                <a:latin typeface="Calibri"/>
                <a:ea typeface="Calibri"/>
                <a:cs typeface="Calibri"/>
                <a:sym typeface="Calibri"/>
              </a:defRPr>
            </a:lvl9pPr>
          </a:lstStyle>
          <a:p/>
        </p:txBody>
      </p:sp>
      <p:sp>
        <p:nvSpPr>
          <p:cNvPr id="124" name="Google Shape;124;g285a43dff83_0_229"/>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rmAutofit/>
          </a:bodyPr>
          <a:lstStyle>
            <a:lvl1pPr indent="-393700" lvl="0" marL="4572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1pPr>
            <a:lvl2pPr indent="-393700" lvl="1" marL="9144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2pPr>
            <a:lvl3pPr indent="-393700" lvl="2" marL="13716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3pPr>
            <a:lvl4pPr indent="-393700" lvl="3" marL="18288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4pPr>
            <a:lvl5pPr indent="-393700" lvl="4" marL="22860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5pPr>
            <a:lvl6pPr indent="-393700" lvl="5" marL="27432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6pPr>
            <a:lvl7pPr indent="-393700" lvl="6" marL="32004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7pPr>
            <a:lvl8pPr indent="-393700" lvl="7" marL="36576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8pPr>
            <a:lvl9pPr indent="-393700" lvl="8" marL="41148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9pPr>
          </a:lstStyle>
          <a:p/>
        </p:txBody>
      </p:sp>
      <p:sp>
        <p:nvSpPr>
          <p:cNvPr id="125" name="Google Shape;125;g285a43dff83_0_229"/>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rmAutofit/>
          </a:bodyPr>
          <a:lstStyle>
            <a:lvl1pPr indent="-393700" lvl="0" marL="4572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1pPr>
            <a:lvl2pPr indent="-393700" lvl="1" marL="9144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2pPr>
            <a:lvl3pPr indent="-393700" lvl="2" marL="13716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3pPr>
            <a:lvl4pPr indent="-393700" lvl="3" marL="18288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4pPr>
            <a:lvl5pPr indent="-393700" lvl="4" marL="22860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5pPr>
            <a:lvl6pPr indent="-393700" lvl="5" marL="27432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6pPr>
            <a:lvl7pPr indent="-393700" lvl="6" marL="32004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7pPr>
            <a:lvl8pPr indent="-393700" lvl="7" marL="36576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8pPr>
            <a:lvl9pPr indent="-393700" lvl="8" marL="41148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9pPr>
          </a:lstStyle>
          <a:p/>
        </p:txBody>
      </p:sp>
      <p:sp>
        <p:nvSpPr>
          <p:cNvPr id="126" name="Google Shape;126;g285a43dff83_0_22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pic>
        <p:nvPicPr>
          <p:cNvPr id="127" name="Google Shape;127;g285a43dff83_0_229"/>
          <p:cNvPicPr preferRelativeResize="0"/>
          <p:nvPr/>
        </p:nvPicPr>
        <p:blipFill rotWithShape="1">
          <a:blip r:embed="rId3">
            <a:alphaModFix/>
          </a:blip>
          <a:srcRect b="0" l="288" r="277" t="0"/>
          <a:stretch/>
        </p:blipFill>
        <p:spPr>
          <a:xfrm>
            <a:off x="8358276" y="4367125"/>
            <a:ext cx="662876" cy="625003"/>
          </a:xfrm>
          <a:prstGeom prst="rect">
            <a:avLst/>
          </a:prstGeom>
          <a:noFill/>
          <a:ln>
            <a:noFill/>
          </a:ln>
        </p:spPr>
      </p:pic>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1">
  <p:cSld name="TITLE_1">
    <p:spTree>
      <p:nvGrpSpPr>
        <p:cNvPr id="128" name="Shape 128"/>
        <p:cNvGrpSpPr/>
        <p:nvPr/>
      </p:nvGrpSpPr>
      <p:grpSpPr>
        <a:xfrm>
          <a:off x="0" y="0"/>
          <a:ext cx="0" cy="0"/>
          <a:chOff x="0" y="0"/>
          <a:chExt cx="0" cy="0"/>
        </a:xfrm>
      </p:grpSpPr>
      <p:sp>
        <p:nvSpPr>
          <p:cNvPr id="129" name="Google Shape;129;g285a43dff83_0_154"/>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30" name="Google Shape;130;g285a43dff83_0_154"/>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31" name="Google Shape;131;g285a43dff83_0_15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eek 1 Title - Blue">
  <p:cSld name="CUSTOM">
    <p:bg>
      <p:bgPr>
        <a:blipFill>
          <a:blip r:embed="rId2">
            <a:alphaModFix/>
          </a:blip>
          <a:stretch>
            <a:fillRect/>
          </a:stretch>
        </a:blipFill>
      </p:bgPr>
    </p:bg>
    <p:spTree>
      <p:nvGrpSpPr>
        <p:cNvPr id="132" name="Shape 132"/>
        <p:cNvGrpSpPr/>
        <p:nvPr/>
      </p:nvGrpSpPr>
      <p:grpSpPr>
        <a:xfrm>
          <a:off x="0" y="0"/>
          <a:ext cx="0" cy="0"/>
          <a:chOff x="0" y="0"/>
          <a:chExt cx="0" cy="0"/>
        </a:xfrm>
      </p:grpSpPr>
      <p:sp>
        <p:nvSpPr>
          <p:cNvPr id="133" name="Google Shape;133;g285a43dff83_0_158"/>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9pPr>
          </a:lstStyle>
          <a:p/>
        </p:txBody>
      </p:sp>
      <p:sp>
        <p:nvSpPr>
          <p:cNvPr id="134" name="Google Shape;134;g285a43dff83_0_158"/>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2600"/>
              <a:buFont typeface="Calibri"/>
              <a:buNone/>
              <a:defRPr sz="26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9pPr>
          </a:lstStyle>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blipFill>
          <a:blip r:embed="rId2">
            <a:alphaModFix/>
          </a:blip>
          <a:stretch>
            <a:fillRect/>
          </a:stretch>
        </a:blipFill>
      </p:bgPr>
    </p:bg>
    <p:spTree>
      <p:nvGrpSpPr>
        <p:cNvPr id="135" name="Shape 135"/>
        <p:cNvGrpSpPr/>
        <p:nvPr/>
      </p:nvGrpSpPr>
      <p:grpSpPr>
        <a:xfrm>
          <a:off x="0" y="0"/>
          <a:ext cx="0" cy="0"/>
          <a:chOff x="0" y="0"/>
          <a:chExt cx="0" cy="0"/>
        </a:xfrm>
      </p:grpSpPr>
      <p:sp>
        <p:nvSpPr>
          <p:cNvPr id="136" name="Google Shape;136;g285a43dff83_0_16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eek 2 Title - Blue">
  <p:cSld name="CUSTOM_1">
    <p:bg>
      <p:bgPr>
        <a:blipFill>
          <a:blip r:embed="rId2">
            <a:alphaModFix/>
          </a:blip>
          <a:stretch>
            <a:fillRect/>
          </a:stretch>
        </a:blipFill>
      </p:bgPr>
    </p:bg>
    <p:spTree>
      <p:nvGrpSpPr>
        <p:cNvPr id="137" name="Shape 137"/>
        <p:cNvGrpSpPr/>
        <p:nvPr/>
      </p:nvGrpSpPr>
      <p:grpSpPr>
        <a:xfrm>
          <a:off x="0" y="0"/>
          <a:ext cx="0" cy="0"/>
          <a:chOff x="0" y="0"/>
          <a:chExt cx="0" cy="0"/>
        </a:xfrm>
      </p:grpSpPr>
      <p:sp>
        <p:nvSpPr>
          <p:cNvPr id="138" name="Google Shape;138;g285a43dff83_0_168"/>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9pPr>
          </a:lstStyle>
          <a:p/>
        </p:txBody>
      </p:sp>
      <p:sp>
        <p:nvSpPr>
          <p:cNvPr id="139" name="Google Shape;139;g285a43dff83_0_168"/>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2600"/>
              <a:buFont typeface="Calibri"/>
              <a:buNone/>
              <a:defRPr sz="26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9pPr>
          </a:lstStyle>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eek 3 Title - Blue">
  <p:cSld name="CUSTOM_1_1">
    <p:bg>
      <p:bgPr>
        <a:blipFill>
          <a:blip r:embed="rId2">
            <a:alphaModFix/>
          </a:blip>
          <a:stretch>
            <a:fillRect/>
          </a:stretch>
        </a:blipFill>
      </p:bgPr>
    </p:bg>
    <p:spTree>
      <p:nvGrpSpPr>
        <p:cNvPr id="140" name="Shape 140"/>
        <p:cNvGrpSpPr/>
        <p:nvPr/>
      </p:nvGrpSpPr>
      <p:grpSpPr>
        <a:xfrm>
          <a:off x="0" y="0"/>
          <a:ext cx="0" cy="0"/>
          <a:chOff x="0" y="0"/>
          <a:chExt cx="0" cy="0"/>
        </a:xfrm>
      </p:grpSpPr>
      <p:sp>
        <p:nvSpPr>
          <p:cNvPr id="141" name="Google Shape;141;g285a43dff83_0_171"/>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9pPr>
          </a:lstStyle>
          <a:p/>
        </p:txBody>
      </p:sp>
      <p:sp>
        <p:nvSpPr>
          <p:cNvPr id="142" name="Google Shape;142;g285a43dff83_0_171"/>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2600"/>
              <a:buFont typeface="Calibri"/>
              <a:buNone/>
              <a:defRPr sz="26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9pPr>
          </a:lstStyle>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eek 4 Title - Blue">
  <p:cSld name="CUSTOM_1_1_1">
    <p:bg>
      <p:bgPr>
        <a:blipFill>
          <a:blip r:embed="rId2">
            <a:alphaModFix/>
          </a:blip>
          <a:stretch>
            <a:fillRect/>
          </a:stretch>
        </a:blipFill>
      </p:bgPr>
    </p:bg>
    <p:spTree>
      <p:nvGrpSpPr>
        <p:cNvPr id="143" name="Shape 143"/>
        <p:cNvGrpSpPr/>
        <p:nvPr/>
      </p:nvGrpSpPr>
      <p:grpSpPr>
        <a:xfrm>
          <a:off x="0" y="0"/>
          <a:ext cx="0" cy="0"/>
          <a:chOff x="0" y="0"/>
          <a:chExt cx="0" cy="0"/>
        </a:xfrm>
      </p:grpSpPr>
      <p:sp>
        <p:nvSpPr>
          <p:cNvPr id="144" name="Google Shape;144;g285a43dff83_0_174"/>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9pPr>
          </a:lstStyle>
          <a:p/>
        </p:txBody>
      </p:sp>
      <p:sp>
        <p:nvSpPr>
          <p:cNvPr id="145" name="Google Shape;145;g285a43dff83_0_174"/>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2600"/>
              <a:buFont typeface="Calibri"/>
              <a:buNone/>
              <a:defRPr sz="26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9pPr>
          </a:lstStyle>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eek 5 Title - Blue">
  <p:cSld name="CUSTOM_1_1_1_1">
    <p:bg>
      <p:bgPr>
        <a:blipFill>
          <a:blip r:embed="rId2">
            <a:alphaModFix/>
          </a:blip>
          <a:stretch>
            <a:fillRect/>
          </a:stretch>
        </a:blipFill>
      </p:bgPr>
    </p:bg>
    <p:spTree>
      <p:nvGrpSpPr>
        <p:cNvPr id="146" name="Shape 146"/>
        <p:cNvGrpSpPr/>
        <p:nvPr/>
      </p:nvGrpSpPr>
      <p:grpSpPr>
        <a:xfrm>
          <a:off x="0" y="0"/>
          <a:ext cx="0" cy="0"/>
          <a:chOff x="0" y="0"/>
          <a:chExt cx="0" cy="0"/>
        </a:xfrm>
      </p:grpSpPr>
      <p:sp>
        <p:nvSpPr>
          <p:cNvPr id="147" name="Google Shape;147;g285a43dff83_0_177"/>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9pPr>
          </a:lstStyle>
          <a:p/>
        </p:txBody>
      </p:sp>
      <p:sp>
        <p:nvSpPr>
          <p:cNvPr id="148" name="Google Shape;148;g285a43dff83_0_177"/>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2600"/>
              <a:buFont typeface="Calibri"/>
              <a:buNone/>
              <a:defRPr sz="26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eek 7 Title - Blue">
  <p:cSld name="CUSTOM_1_1_1_1_1_1">
    <p:bg>
      <p:bgPr>
        <a:blipFill>
          <a:blip r:embed="rId2">
            <a:alphaModFix/>
          </a:blip>
          <a:stretch>
            <a:fillRect/>
          </a:stretch>
        </a:blipFill>
      </p:bgPr>
    </p:bg>
    <p:spTree>
      <p:nvGrpSpPr>
        <p:cNvPr id="21" name="Shape 21"/>
        <p:cNvGrpSpPr/>
        <p:nvPr/>
      </p:nvGrpSpPr>
      <p:grpSpPr>
        <a:xfrm>
          <a:off x="0" y="0"/>
          <a:ext cx="0" cy="0"/>
          <a:chOff x="0" y="0"/>
          <a:chExt cx="0" cy="0"/>
        </a:xfrm>
      </p:grpSpPr>
      <p:sp>
        <p:nvSpPr>
          <p:cNvPr id="22" name="Google Shape;22;p14"/>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9pPr>
          </a:lstStyle>
          <a:p/>
        </p:txBody>
      </p:sp>
      <p:sp>
        <p:nvSpPr>
          <p:cNvPr id="23" name="Google Shape;23;p14"/>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2600"/>
              <a:buFont typeface="Calibri"/>
              <a:buNone/>
              <a:defRPr sz="26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9pPr>
          </a:lstStyle>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eek 6 Title - Blue">
  <p:cSld name="CUSTOM_1_1_1_1_1">
    <p:bg>
      <p:bgPr>
        <a:blipFill>
          <a:blip r:embed="rId2">
            <a:alphaModFix/>
          </a:blip>
          <a:stretch>
            <a:fillRect/>
          </a:stretch>
        </a:blipFill>
      </p:bgPr>
    </p:bg>
    <p:spTree>
      <p:nvGrpSpPr>
        <p:cNvPr id="149" name="Shape 149"/>
        <p:cNvGrpSpPr/>
        <p:nvPr/>
      </p:nvGrpSpPr>
      <p:grpSpPr>
        <a:xfrm>
          <a:off x="0" y="0"/>
          <a:ext cx="0" cy="0"/>
          <a:chOff x="0" y="0"/>
          <a:chExt cx="0" cy="0"/>
        </a:xfrm>
      </p:grpSpPr>
      <p:sp>
        <p:nvSpPr>
          <p:cNvPr id="150" name="Google Shape;150;g285a43dff83_0_180"/>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9pPr>
          </a:lstStyle>
          <a:p/>
        </p:txBody>
      </p:sp>
      <p:sp>
        <p:nvSpPr>
          <p:cNvPr id="151" name="Google Shape;151;g285a43dff83_0_180"/>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2600"/>
              <a:buFont typeface="Calibri"/>
              <a:buNone/>
              <a:defRPr sz="26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9pPr>
          </a:lstStyle>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eek 7 Title - Blue">
  <p:cSld name="CUSTOM_1_1_1_1_1_1">
    <p:bg>
      <p:bgPr>
        <a:blipFill>
          <a:blip r:embed="rId2">
            <a:alphaModFix/>
          </a:blip>
          <a:stretch>
            <a:fillRect/>
          </a:stretch>
        </a:blipFill>
      </p:bgPr>
    </p:bg>
    <p:spTree>
      <p:nvGrpSpPr>
        <p:cNvPr id="152" name="Shape 152"/>
        <p:cNvGrpSpPr/>
        <p:nvPr/>
      </p:nvGrpSpPr>
      <p:grpSpPr>
        <a:xfrm>
          <a:off x="0" y="0"/>
          <a:ext cx="0" cy="0"/>
          <a:chOff x="0" y="0"/>
          <a:chExt cx="0" cy="0"/>
        </a:xfrm>
      </p:grpSpPr>
      <p:sp>
        <p:nvSpPr>
          <p:cNvPr id="153" name="Google Shape;153;g285a43dff83_0_183"/>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9pPr>
          </a:lstStyle>
          <a:p/>
        </p:txBody>
      </p:sp>
      <p:sp>
        <p:nvSpPr>
          <p:cNvPr id="154" name="Google Shape;154;g285a43dff83_0_183"/>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2600"/>
              <a:buFont typeface="Calibri"/>
              <a:buNone/>
              <a:defRPr sz="26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9pPr>
          </a:lstStyle>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eek 8 Title - Blue">
  <p:cSld name="CUSTOM_1_1_1_1_1_1_1">
    <p:bg>
      <p:bgPr>
        <a:blipFill>
          <a:blip r:embed="rId2">
            <a:alphaModFix/>
          </a:blip>
          <a:stretch>
            <a:fillRect/>
          </a:stretch>
        </a:blipFill>
      </p:bgPr>
    </p:bg>
    <p:spTree>
      <p:nvGrpSpPr>
        <p:cNvPr id="155" name="Shape 155"/>
        <p:cNvGrpSpPr/>
        <p:nvPr/>
      </p:nvGrpSpPr>
      <p:grpSpPr>
        <a:xfrm>
          <a:off x="0" y="0"/>
          <a:ext cx="0" cy="0"/>
          <a:chOff x="0" y="0"/>
          <a:chExt cx="0" cy="0"/>
        </a:xfrm>
      </p:grpSpPr>
      <p:sp>
        <p:nvSpPr>
          <p:cNvPr id="156" name="Google Shape;156;g285a43dff83_0_186"/>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9pPr>
          </a:lstStyle>
          <a:p/>
        </p:txBody>
      </p:sp>
      <p:sp>
        <p:nvSpPr>
          <p:cNvPr id="157" name="Google Shape;157;g285a43dff83_0_186"/>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2600"/>
              <a:buFont typeface="Calibri"/>
              <a:buNone/>
              <a:defRPr sz="26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9pPr>
          </a:lstStyle>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eek 9 Title - Blue">
  <p:cSld name="CUSTOM_1_1_1_1_1_1_1_1">
    <p:bg>
      <p:bgPr>
        <a:blipFill>
          <a:blip r:embed="rId2">
            <a:alphaModFix/>
          </a:blip>
          <a:stretch>
            <a:fillRect/>
          </a:stretch>
        </a:blipFill>
      </p:bgPr>
    </p:bg>
    <p:spTree>
      <p:nvGrpSpPr>
        <p:cNvPr id="158" name="Shape 158"/>
        <p:cNvGrpSpPr/>
        <p:nvPr/>
      </p:nvGrpSpPr>
      <p:grpSpPr>
        <a:xfrm>
          <a:off x="0" y="0"/>
          <a:ext cx="0" cy="0"/>
          <a:chOff x="0" y="0"/>
          <a:chExt cx="0" cy="0"/>
        </a:xfrm>
      </p:grpSpPr>
      <p:sp>
        <p:nvSpPr>
          <p:cNvPr id="159" name="Google Shape;159;g285a43dff83_0_189"/>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9pPr>
          </a:lstStyle>
          <a:p/>
        </p:txBody>
      </p:sp>
      <p:sp>
        <p:nvSpPr>
          <p:cNvPr id="160" name="Google Shape;160;g285a43dff83_0_189"/>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2600"/>
              <a:buFont typeface="Calibri"/>
              <a:buNone/>
              <a:defRPr sz="26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9pPr>
          </a:lstStyle>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eek 10 Title - Blue">
  <p:cSld name="CUSTOM_1_1_1_1_1_1_1_1_1">
    <p:bg>
      <p:bgPr>
        <a:blipFill>
          <a:blip r:embed="rId2">
            <a:alphaModFix/>
          </a:blip>
          <a:stretch>
            <a:fillRect/>
          </a:stretch>
        </a:blipFill>
      </p:bgPr>
    </p:bg>
    <p:spTree>
      <p:nvGrpSpPr>
        <p:cNvPr id="161" name="Shape 161"/>
        <p:cNvGrpSpPr/>
        <p:nvPr/>
      </p:nvGrpSpPr>
      <p:grpSpPr>
        <a:xfrm>
          <a:off x="0" y="0"/>
          <a:ext cx="0" cy="0"/>
          <a:chOff x="0" y="0"/>
          <a:chExt cx="0" cy="0"/>
        </a:xfrm>
      </p:grpSpPr>
      <p:sp>
        <p:nvSpPr>
          <p:cNvPr id="162" name="Google Shape;162;g285a43dff83_0_192"/>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9pPr>
          </a:lstStyle>
          <a:p/>
        </p:txBody>
      </p:sp>
      <p:sp>
        <p:nvSpPr>
          <p:cNvPr id="163" name="Google Shape;163;g285a43dff83_0_192"/>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2600"/>
              <a:buFont typeface="Calibri"/>
              <a:buNone/>
              <a:defRPr sz="26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9pPr>
          </a:lstStyle>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eek 1 Title - Green">
  <p:cSld name="CUSTOM_1_1_1_1_1_1_1_1_1_1">
    <p:bg>
      <p:bgPr>
        <a:blipFill>
          <a:blip r:embed="rId2">
            <a:alphaModFix/>
          </a:blip>
          <a:stretch>
            <a:fillRect/>
          </a:stretch>
        </a:blipFill>
      </p:bgPr>
    </p:bg>
    <p:spTree>
      <p:nvGrpSpPr>
        <p:cNvPr id="164" name="Shape 164"/>
        <p:cNvGrpSpPr/>
        <p:nvPr/>
      </p:nvGrpSpPr>
      <p:grpSpPr>
        <a:xfrm>
          <a:off x="0" y="0"/>
          <a:ext cx="0" cy="0"/>
          <a:chOff x="0" y="0"/>
          <a:chExt cx="0" cy="0"/>
        </a:xfrm>
      </p:grpSpPr>
      <p:sp>
        <p:nvSpPr>
          <p:cNvPr id="165" name="Google Shape;165;g285a43dff83_0_195"/>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9pPr>
          </a:lstStyle>
          <a:p/>
        </p:txBody>
      </p:sp>
      <p:sp>
        <p:nvSpPr>
          <p:cNvPr id="166" name="Google Shape;166;g285a43dff83_0_195"/>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2600"/>
              <a:buFont typeface="Calibri"/>
              <a:buNone/>
              <a:defRPr sz="26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9pPr>
          </a:lstStyle>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eek 2 Title - Green">
  <p:cSld name="CUSTOM_1_1_1_1_1_1_1_1_1_1_1">
    <p:bg>
      <p:bgPr>
        <a:blipFill>
          <a:blip r:embed="rId2">
            <a:alphaModFix/>
          </a:blip>
          <a:stretch>
            <a:fillRect/>
          </a:stretch>
        </a:blipFill>
      </p:bgPr>
    </p:bg>
    <p:spTree>
      <p:nvGrpSpPr>
        <p:cNvPr id="167" name="Shape 167"/>
        <p:cNvGrpSpPr/>
        <p:nvPr/>
      </p:nvGrpSpPr>
      <p:grpSpPr>
        <a:xfrm>
          <a:off x="0" y="0"/>
          <a:ext cx="0" cy="0"/>
          <a:chOff x="0" y="0"/>
          <a:chExt cx="0" cy="0"/>
        </a:xfrm>
      </p:grpSpPr>
      <p:sp>
        <p:nvSpPr>
          <p:cNvPr id="168" name="Google Shape;168;g285a43dff83_0_198"/>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9pPr>
          </a:lstStyle>
          <a:p/>
        </p:txBody>
      </p:sp>
      <p:sp>
        <p:nvSpPr>
          <p:cNvPr id="169" name="Google Shape;169;g285a43dff83_0_198"/>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2600"/>
              <a:buFont typeface="Calibri"/>
              <a:buNone/>
              <a:defRPr sz="26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9pPr>
          </a:lstStyle>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eek 3 Title - Green">
  <p:cSld name="CUSTOM_1_1_1_1_1_1_1_1_1_1_2">
    <p:bg>
      <p:bgPr>
        <a:blipFill>
          <a:blip r:embed="rId2">
            <a:alphaModFix/>
          </a:blip>
          <a:stretch>
            <a:fillRect/>
          </a:stretch>
        </a:blipFill>
      </p:bgPr>
    </p:bg>
    <p:spTree>
      <p:nvGrpSpPr>
        <p:cNvPr id="170" name="Shape 170"/>
        <p:cNvGrpSpPr/>
        <p:nvPr/>
      </p:nvGrpSpPr>
      <p:grpSpPr>
        <a:xfrm>
          <a:off x="0" y="0"/>
          <a:ext cx="0" cy="0"/>
          <a:chOff x="0" y="0"/>
          <a:chExt cx="0" cy="0"/>
        </a:xfrm>
      </p:grpSpPr>
      <p:sp>
        <p:nvSpPr>
          <p:cNvPr id="171" name="Google Shape;171;g285a43dff83_0_201"/>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9pPr>
          </a:lstStyle>
          <a:p/>
        </p:txBody>
      </p:sp>
      <p:sp>
        <p:nvSpPr>
          <p:cNvPr id="172" name="Google Shape;172;g285a43dff83_0_201"/>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2600"/>
              <a:buFont typeface="Calibri"/>
              <a:buNone/>
              <a:defRPr sz="26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9pPr>
          </a:lstStyle>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eek 4 Title - Green">
  <p:cSld name="CUSTOM_1_1_1_1_1_1_1_1_1_1_1_1">
    <p:bg>
      <p:bgPr>
        <a:blipFill>
          <a:blip r:embed="rId2">
            <a:alphaModFix/>
          </a:blip>
          <a:stretch>
            <a:fillRect/>
          </a:stretch>
        </a:blipFill>
      </p:bgPr>
    </p:bg>
    <p:spTree>
      <p:nvGrpSpPr>
        <p:cNvPr id="173" name="Shape 173"/>
        <p:cNvGrpSpPr/>
        <p:nvPr/>
      </p:nvGrpSpPr>
      <p:grpSpPr>
        <a:xfrm>
          <a:off x="0" y="0"/>
          <a:ext cx="0" cy="0"/>
          <a:chOff x="0" y="0"/>
          <a:chExt cx="0" cy="0"/>
        </a:xfrm>
      </p:grpSpPr>
      <p:sp>
        <p:nvSpPr>
          <p:cNvPr id="174" name="Google Shape;174;g285a43dff83_0_204"/>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9pPr>
          </a:lstStyle>
          <a:p/>
        </p:txBody>
      </p:sp>
      <p:sp>
        <p:nvSpPr>
          <p:cNvPr id="175" name="Google Shape;175;g285a43dff83_0_204"/>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2600"/>
              <a:buFont typeface="Calibri"/>
              <a:buNone/>
              <a:defRPr sz="26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9pPr>
          </a:lstStyle>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eek 5 Title - Green">
  <p:cSld name="CUSTOM_1_1_1_1_1_1_1_1_1_1_2_1">
    <p:bg>
      <p:bgPr>
        <a:blipFill>
          <a:blip r:embed="rId2">
            <a:alphaModFix/>
          </a:blip>
          <a:stretch>
            <a:fillRect/>
          </a:stretch>
        </a:blipFill>
      </p:bgPr>
    </p:bg>
    <p:spTree>
      <p:nvGrpSpPr>
        <p:cNvPr id="176" name="Shape 176"/>
        <p:cNvGrpSpPr/>
        <p:nvPr/>
      </p:nvGrpSpPr>
      <p:grpSpPr>
        <a:xfrm>
          <a:off x="0" y="0"/>
          <a:ext cx="0" cy="0"/>
          <a:chOff x="0" y="0"/>
          <a:chExt cx="0" cy="0"/>
        </a:xfrm>
      </p:grpSpPr>
      <p:sp>
        <p:nvSpPr>
          <p:cNvPr id="177" name="Google Shape;177;g285a43dff83_0_207"/>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9pPr>
          </a:lstStyle>
          <a:p/>
        </p:txBody>
      </p:sp>
      <p:sp>
        <p:nvSpPr>
          <p:cNvPr id="178" name="Google Shape;178;g285a43dff83_0_207"/>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2600"/>
              <a:buFont typeface="Calibri"/>
              <a:buNone/>
              <a:defRPr sz="26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eek 1 Title - Blue">
  <p:cSld name="CUSTOM">
    <p:bg>
      <p:bgPr>
        <a:blipFill>
          <a:blip r:embed="rId2">
            <a:alphaModFix/>
          </a:blip>
          <a:stretch>
            <a:fillRect/>
          </a:stretch>
        </a:blipFill>
      </p:bgPr>
    </p:bg>
    <p:spTree>
      <p:nvGrpSpPr>
        <p:cNvPr id="24" name="Shape 24"/>
        <p:cNvGrpSpPr/>
        <p:nvPr/>
      </p:nvGrpSpPr>
      <p:grpSpPr>
        <a:xfrm>
          <a:off x="0" y="0"/>
          <a:ext cx="0" cy="0"/>
          <a:chOff x="0" y="0"/>
          <a:chExt cx="0" cy="0"/>
        </a:xfrm>
      </p:grpSpPr>
      <p:sp>
        <p:nvSpPr>
          <p:cNvPr id="25" name="Google Shape;25;p6"/>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9pPr>
          </a:lstStyle>
          <a:p/>
        </p:txBody>
      </p:sp>
      <p:sp>
        <p:nvSpPr>
          <p:cNvPr id="26" name="Google Shape;26;p6"/>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2600"/>
              <a:buFont typeface="Calibri"/>
              <a:buNone/>
              <a:defRPr sz="26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9pPr>
          </a:lstStyle>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eek 6 Title - Green">
  <p:cSld name="CUSTOM_1_1_1_1_1_1_1_1_1_1_1_1_1">
    <p:bg>
      <p:bgPr>
        <a:blipFill>
          <a:blip r:embed="rId2">
            <a:alphaModFix/>
          </a:blip>
          <a:stretch>
            <a:fillRect/>
          </a:stretch>
        </a:blipFill>
      </p:bgPr>
    </p:bg>
    <p:spTree>
      <p:nvGrpSpPr>
        <p:cNvPr id="179" name="Shape 179"/>
        <p:cNvGrpSpPr/>
        <p:nvPr/>
      </p:nvGrpSpPr>
      <p:grpSpPr>
        <a:xfrm>
          <a:off x="0" y="0"/>
          <a:ext cx="0" cy="0"/>
          <a:chOff x="0" y="0"/>
          <a:chExt cx="0" cy="0"/>
        </a:xfrm>
      </p:grpSpPr>
      <p:sp>
        <p:nvSpPr>
          <p:cNvPr id="180" name="Google Shape;180;g285a43dff83_0_210"/>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9pPr>
          </a:lstStyle>
          <a:p/>
        </p:txBody>
      </p:sp>
      <p:sp>
        <p:nvSpPr>
          <p:cNvPr id="181" name="Google Shape;181;g285a43dff83_0_210"/>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2600"/>
              <a:buFont typeface="Calibri"/>
              <a:buNone/>
              <a:defRPr sz="26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9pPr>
          </a:lstStyle>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eek 7 Title - Green">
  <p:cSld name="CUSTOM_1_1_1_1_1_1_1_1_1_1_2_1_1">
    <p:bg>
      <p:bgPr>
        <a:blipFill>
          <a:blip r:embed="rId2">
            <a:alphaModFix/>
          </a:blip>
          <a:stretch>
            <a:fillRect/>
          </a:stretch>
        </a:blipFill>
      </p:bgPr>
    </p:bg>
    <p:spTree>
      <p:nvGrpSpPr>
        <p:cNvPr id="182" name="Shape 182"/>
        <p:cNvGrpSpPr/>
        <p:nvPr/>
      </p:nvGrpSpPr>
      <p:grpSpPr>
        <a:xfrm>
          <a:off x="0" y="0"/>
          <a:ext cx="0" cy="0"/>
          <a:chOff x="0" y="0"/>
          <a:chExt cx="0" cy="0"/>
        </a:xfrm>
      </p:grpSpPr>
      <p:sp>
        <p:nvSpPr>
          <p:cNvPr id="183" name="Google Shape;183;g285a43dff83_0_213"/>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9pPr>
          </a:lstStyle>
          <a:p/>
        </p:txBody>
      </p:sp>
      <p:sp>
        <p:nvSpPr>
          <p:cNvPr id="184" name="Google Shape;184;g285a43dff83_0_213"/>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2600"/>
              <a:buFont typeface="Calibri"/>
              <a:buNone/>
              <a:defRPr sz="26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9pPr>
          </a:lstStyle>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eek 8 Title - Green">
  <p:cSld name="CUSTOM_1_1_1_1_1_1_1_1_1_1_1_1_1_1">
    <p:bg>
      <p:bgPr>
        <a:blipFill>
          <a:blip r:embed="rId2">
            <a:alphaModFix/>
          </a:blip>
          <a:stretch>
            <a:fillRect/>
          </a:stretch>
        </a:blipFill>
      </p:bgPr>
    </p:bg>
    <p:spTree>
      <p:nvGrpSpPr>
        <p:cNvPr id="185" name="Shape 185"/>
        <p:cNvGrpSpPr/>
        <p:nvPr/>
      </p:nvGrpSpPr>
      <p:grpSpPr>
        <a:xfrm>
          <a:off x="0" y="0"/>
          <a:ext cx="0" cy="0"/>
          <a:chOff x="0" y="0"/>
          <a:chExt cx="0" cy="0"/>
        </a:xfrm>
      </p:grpSpPr>
      <p:sp>
        <p:nvSpPr>
          <p:cNvPr id="186" name="Google Shape;186;g285a43dff83_0_216"/>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9pPr>
          </a:lstStyle>
          <a:p/>
        </p:txBody>
      </p:sp>
      <p:sp>
        <p:nvSpPr>
          <p:cNvPr id="187" name="Google Shape;187;g285a43dff83_0_216"/>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2600"/>
              <a:buFont typeface="Calibri"/>
              <a:buNone/>
              <a:defRPr sz="26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9pPr>
          </a:lstStyle>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eek 9 Title - Green">
  <p:cSld name="CUSTOM_1_1_1_1_1_1_1_1_1_1_2_1_1_1">
    <p:bg>
      <p:bgPr>
        <a:blipFill>
          <a:blip r:embed="rId2">
            <a:alphaModFix/>
          </a:blip>
          <a:stretch>
            <a:fillRect/>
          </a:stretch>
        </a:blipFill>
      </p:bgPr>
    </p:bg>
    <p:spTree>
      <p:nvGrpSpPr>
        <p:cNvPr id="188" name="Shape 188"/>
        <p:cNvGrpSpPr/>
        <p:nvPr/>
      </p:nvGrpSpPr>
      <p:grpSpPr>
        <a:xfrm>
          <a:off x="0" y="0"/>
          <a:ext cx="0" cy="0"/>
          <a:chOff x="0" y="0"/>
          <a:chExt cx="0" cy="0"/>
        </a:xfrm>
      </p:grpSpPr>
      <p:sp>
        <p:nvSpPr>
          <p:cNvPr id="189" name="Google Shape;189;g285a43dff83_0_219"/>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9pPr>
          </a:lstStyle>
          <a:p/>
        </p:txBody>
      </p:sp>
      <p:sp>
        <p:nvSpPr>
          <p:cNvPr id="190" name="Google Shape;190;g285a43dff83_0_219"/>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2600"/>
              <a:buFont typeface="Calibri"/>
              <a:buNone/>
              <a:defRPr sz="26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9pPr>
          </a:lstStyle>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eek 10 Title - Green">
  <p:cSld name="CUSTOM_1_1_1_1_1_1_1_1_1_1_1_1_1_1_1">
    <p:bg>
      <p:bgPr>
        <a:blipFill>
          <a:blip r:embed="rId2">
            <a:alphaModFix/>
          </a:blip>
          <a:stretch>
            <a:fillRect/>
          </a:stretch>
        </a:blipFill>
      </p:bgPr>
    </p:bg>
    <p:spTree>
      <p:nvGrpSpPr>
        <p:cNvPr id="191" name="Shape 191"/>
        <p:cNvGrpSpPr/>
        <p:nvPr/>
      </p:nvGrpSpPr>
      <p:grpSpPr>
        <a:xfrm>
          <a:off x="0" y="0"/>
          <a:ext cx="0" cy="0"/>
          <a:chOff x="0" y="0"/>
          <a:chExt cx="0" cy="0"/>
        </a:xfrm>
      </p:grpSpPr>
      <p:sp>
        <p:nvSpPr>
          <p:cNvPr id="192" name="Google Shape;192;g285a43dff83_0_222"/>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9pPr>
          </a:lstStyle>
          <a:p/>
        </p:txBody>
      </p:sp>
      <p:sp>
        <p:nvSpPr>
          <p:cNvPr id="193" name="Google Shape;193;g285a43dff83_0_222"/>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2600"/>
              <a:buFont typeface="Calibri"/>
              <a:buNone/>
              <a:defRPr sz="26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9pPr>
          </a:lstStyle>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blipFill>
          <a:blip r:embed="rId2">
            <a:alphaModFix/>
          </a:blip>
          <a:stretch>
            <a:fillRect/>
          </a:stretch>
        </a:blipFill>
      </p:bgPr>
    </p:bg>
    <p:spTree>
      <p:nvGrpSpPr>
        <p:cNvPr id="194" name="Shape 194"/>
        <p:cNvGrpSpPr/>
        <p:nvPr/>
      </p:nvGrpSpPr>
      <p:grpSpPr>
        <a:xfrm>
          <a:off x="0" y="0"/>
          <a:ext cx="0" cy="0"/>
          <a:chOff x="0" y="0"/>
          <a:chExt cx="0" cy="0"/>
        </a:xfrm>
      </p:grpSpPr>
      <p:sp>
        <p:nvSpPr>
          <p:cNvPr id="195" name="Google Shape;195;g285a43dff83_0_225"/>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Clr>
                <a:schemeClr val="lt1"/>
              </a:buClr>
              <a:buSzPts val="3600"/>
              <a:buFont typeface="Calibri"/>
              <a:buNone/>
              <a:defRPr sz="3600">
                <a:solidFill>
                  <a:schemeClr val="lt1"/>
                </a:solidFill>
                <a:latin typeface="Calibri"/>
                <a:ea typeface="Calibri"/>
                <a:cs typeface="Calibri"/>
                <a:sym typeface="Calibri"/>
              </a:defRPr>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6" name="Google Shape;196;g285a43dff83_0_22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pic>
        <p:nvPicPr>
          <p:cNvPr id="197" name="Google Shape;197;g285a43dff83_0_225"/>
          <p:cNvPicPr preferRelativeResize="0"/>
          <p:nvPr/>
        </p:nvPicPr>
        <p:blipFill rotWithShape="1">
          <a:blip r:embed="rId3">
            <a:alphaModFix/>
          </a:blip>
          <a:srcRect b="0" l="288" r="277" t="0"/>
          <a:stretch/>
        </p:blipFill>
        <p:spPr>
          <a:xfrm>
            <a:off x="8358276" y="4367125"/>
            <a:ext cx="662876" cy="625003"/>
          </a:xfrm>
          <a:prstGeom prst="rect">
            <a:avLst/>
          </a:prstGeom>
          <a:noFill/>
          <a:ln>
            <a:noFill/>
          </a:ln>
        </p:spPr>
      </p:pic>
    </p:spTree>
  </p:cSld>
  <p:clrMapOvr>
    <a:masterClrMapping/>
  </p:clrMapOvr>
</p:sldLayout>
</file>

<file path=ppt/slideLayouts/slideLayout5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bg>
      <p:bgPr>
        <a:blipFill>
          <a:blip r:embed="rId2">
            <a:alphaModFix/>
          </a:blip>
          <a:stretch>
            <a:fillRect/>
          </a:stretch>
        </a:blipFill>
      </p:bgPr>
    </p:bg>
    <p:spTree>
      <p:nvGrpSpPr>
        <p:cNvPr id="198" name="Shape 198"/>
        <p:cNvGrpSpPr/>
        <p:nvPr/>
      </p:nvGrpSpPr>
      <p:grpSpPr>
        <a:xfrm>
          <a:off x="0" y="0"/>
          <a:ext cx="0" cy="0"/>
          <a:chOff x="0" y="0"/>
          <a:chExt cx="0" cy="0"/>
        </a:xfrm>
      </p:grpSpPr>
      <p:sp>
        <p:nvSpPr>
          <p:cNvPr id="199" name="Google Shape;199;g285a43dff83_0_23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3600"/>
              <a:buFont typeface="Calibri"/>
              <a:buNone/>
              <a:defRPr sz="3600">
                <a:latin typeface="Calibri"/>
                <a:ea typeface="Calibri"/>
                <a:cs typeface="Calibri"/>
                <a:sym typeface="Calibri"/>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00" name="Google Shape;200;g285a43dff83_0_23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pic>
        <p:nvPicPr>
          <p:cNvPr id="201" name="Google Shape;201;g285a43dff83_0_235"/>
          <p:cNvPicPr preferRelativeResize="0"/>
          <p:nvPr/>
        </p:nvPicPr>
        <p:blipFill rotWithShape="1">
          <a:blip r:embed="rId3">
            <a:alphaModFix/>
          </a:blip>
          <a:srcRect b="0" l="288" r="277" t="0"/>
          <a:stretch/>
        </p:blipFill>
        <p:spPr>
          <a:xfrm>
            <a:off x="8358276" y="4367125"/>
            <a:ext cx="662876" cy="625003"/>
          </a:xfrm>
          <a:prstGeom prst="rect">
            <a:avLst/>
          </a:prstGeom>
          <a:noFill/>
          <a:ln>
            <a:noFill/>
          </a:ln>
        </p:spPr>
      </p:pic>
    </p:spTree>
  </p:cSld>
  <p:clrMapOvr>
    <a:masterClrMapping/>
  </p:clrMapOvr>
</p:sldLayout>
</file>

<file path=ppt/slideLayouts/slideLayout5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bg>
      <p:bgPr>
        <a:blipFill>
          <a:blip r:embed="rId2">
            <a:alphaModFix/>
          </a:blip>
          <a:stretch>
            <a:fillRect/>
          </a:stretch>
        </a:blipFill>
      </p:bgPr>
    </p:bg>
    <p:spTree>
      <p:nvGrpSpPr>
        <p:cNvPr id="202" name="Shape 202"/>
        <p:cNvGrpSpPr/>
        <p:nvPr/>
      </p:nvGrpSpPr>
      <p:grpSpPr>
        <a:xfrm>
          <a:off x="0" y="0"/>
          <a:ext cx="0" cy="0"/>
          <a:chOff x="0" y="0"/>
          <a:chExt cx="0" cy="0"/>
        </a:xfrm>
      </p:grpSpPr>
      <p:sp>
        <p:nvSpPr>
          <p:cNvPr id="203" name="Google Shape;203;g285a43dff83_0_239"/>
          <p:cNvSpPr txBox="1"/>
          <p:nvPr>
            <p:ph type="title"/>
          </p:nvPr>
        </p:nvSpPr>
        <p:spPr>
          <a:xfrm>
            <a:off x="311700" y="555600"/>
            <a:ext cx="8001900" cy="755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Clr>
                <a:schemeClr val="lt1"/>
              </a:buClr>
              <a:buSzPts val="3600"/>
              <a:buFont typeface="Calibri"/>
              <a:buNone/>
              <a:defRPr sz="3600">
                <a:solidFill>
                  <a:schemeClr val="lt1"/>
                </a:solidFill>
                <a:latin typeface="Calibri"/>
                <a:ea typeface="Calibri"/>
                <a:cs typeface="Calibri"/>
                <a:sym typeface="Calibri"/>
              </a:defRPr>
            </a:lvl1pPr>
            <a:lvl2pPr lvl="1" algn="l">
              <a:lnSpc>
                <a:spcPct val="100000"/>
              </a:lnSpc>
              <a:spcBef>
                <a:spcPts val="0"/>
              </a:spcBef>
              <a:spcAft>
                <a:spcPts val="0"/>
              </a:spcAft>
              <a:buClr>
                <a:schemeClr val="lt1"/>
              </a:buClr>
              <a:buSzPts val="2400"/>
              <a:buFont typeface="Calibri"/>
              <a:buNone/>
              <a:defRPr sz="2400">
                <a:solidFill>
                  <a:schemeClr val="lt1"/>
                </a:solidFill>
                <a:latin typeface="Calibri"/>
                <a:ea typeface="Calibri"/>
                <a:cs typeface="Calibri"/>
                <a:sym typeface="Calibri"/>
              </a:defRPr>
            </a:lvl2pPr>
            <a:lvl3pPr lvl="2" algn="l">
              <a:lnSpc>
                <a:spcPct val="100000"/>
              </a:lnSpc>
              <a:spcBef>
                <a:spcPts val="0"/>
              </a:spcBef>
              <a:spcAft>
                <a:spcPts val="0"/>
              </a:spcAft>
              <a:buClr>
                <a:schemeClr val="lt1"/>
              </a:buClr>
              <a:buSzPts val="2400"/>
              <a:buFont typeface="Calibri"/>
              <a:buNone/>
              <a:defRPr sz="2400">
                <a:solidFill>
                  <a:schemeClr val="lt1"/>
                </a:solidFill>
                <a:latin typeface="Calibri"/>
                <a:ea typeface="Calibri"/>
                <a:cs typeface="Calibri"/>
                <a:sym typeface="Calibri"/>
              </a:defRPr>
            </a:lvl3pPr>
            <a:lvl4pPr lvl="3" algn="l">
              <a:lnSpc>
                <a:spcPct val="100000"/>
              </a:lnSpc>
              <a:spcBef>
                <a:spcPts val="0"/>
              </a:spcBef>
              <a:spcAft>
                <a:spcPts val="0"/>
              </a:spcAft>
              <a:buClr>
                <a:schemeClr val="lt1"/>
              </a:buClr>
              <a:buSzPts val="2400"/>
              <a:buFont typeface="Calibri"/>
              <a:buNone/>
              <a:defRPr sz="2400">
                <a:solidFill>
                  <a:schemeClr val="lt1"/>
                </a:solidFill>
                <a:latin typeface="Calibri"/>
                <a:ea typeface="Calibri"/>
                <a:cs typeface="Calibri"/>
                <a:sym typeface="Calibri"/>
              </a:defRPr>
            </a:lvl4pPr>
            <a:lvl5pPr lvl="4" algn="l">
              <a:lnSpc>
                <a:spcPct val="100000"/>
              </a:lnSpc>
              <a:spcBef>
                <a:spcPts val="0"/>
              </a:spcBef>
              <a:spcAft>
                <a:spcPts val="0"/>
              </a:spcAft>
              <a:buClr>
                <a:schemeClr val="lt1"/>
              </a:buClr>
              <a:buSzPts val="2400"/>
              <a:buFont typeface="Calibri"/>
              <a:buNone/>
              <a:defRPr sz="2400">
                <a:solidFill>
                  <a:schemeClr val="lt1"/>
                </a:solidFill>
                <a:latin typeface="Calibri"/>
                <a:ea typeface="Calibri"/>
                <a:cs typeface="Calibri"/>
                <a:sym typeface="Calibri"/>
              </a:defRPr>
            </a:lvl5pPr>
            <a:lvl6pPr lvl="5" algn="l">
              <a:lnSpc>
                <a:spcPct val="100000"/>
              </a:lnSpc>
              <a:spcBef>
                <a:spcPts val="0"/>
              </a:spcBef>
              <a:spcAft>
                <a:spcPts val="0"/>
              </a:spcAft>
              <a:buClr>
                <a:schemeClr val="lt1"/>
              </a:buClr>
              <a:buSzPts val="2400"/>
              <a:buFont typeface="Calibri"/>
              <a:buNone/>
              <a:defRPr sz="2400">
                <a:solidFill>
                  <a:schemeClr val="lt1"/>
                </a:solidFill>
                <a:latin typeface="Calibri"/>
                <a:ea typeface="Calibri"/>
                <a:cs typeface="Calibri"/>
                <a:sym typeface="Calibri"/>
              </a:defRPr>
            </a:lvl6pPr>
            <a:lvl7pPr lvl="6" algn="l">
              <a:lnSpc>
                <a:spcPct val="100000"/>
              </a:lnSpc>
              <a:spcBef>
                <a:spcPts val="0"/>
              </a:spcBef>
              <a:spcAft>
                <a:spcPts val="0"/>
              </a:spcAft>
              <a:buClr>
                <a:schemeClr val="lt1"/>
              </a:buClr>
              <a:buSzPts val="2400"/>
              <a:buFont typeface="Calibri"/>
              <a:buNone/>
              <a:defRPr sz="2400">
                <a:solidFill>
                  <a:schemeClr val="lt1"/>
                </a:solidFill>
                <a:latin typeface="Calibri"/>
                <a:ea typeface="Calibri"/>
                <a:cs typeface="Calibri"/>
                <a:sym typeface="Calibri"/>
              </a:defRPr>
            </a:lvl7pPr>
            <a:lvl8pPr lvl="7" algn="l">
              <a:lnSpc>
                <a:spcPct val="100000"/>
              </a:lnSpc>
              <a:spcBef>
                <a:spcPts val="0"/>
              </a:spcBef>
              <a:spcAft>
                <a:spcPts val="0"/>
              </a:spcAft>
              <a:buClr>
                <a:schemeClr val="lt1"/>
              </a:buClr>
              <a:buSzPts val="2400"/>
              <a:buFont typeface="Calibri"/>
              <a:buNone/>
              <a:defRPr sz="2400">
                <a:solidFill>
                  <a:schemeClr val="lt1"/>
                </a:solidFill>
                <a:latin typeface="Calibri"/>
                <a:ea typeface="Calibri"/>
                <a:cs typeface="Calibri"/>
                <a:sym typeface="Calibri"/>
              </a:defRPr>
            </a:lvl8pPr>
            <a:lvl9pPr lvl="8" algn="l">
              <a:lnSpc>
                <a:spcPct val="100000"/>
              </a:lnSpc>
              <a:spcBef>
                <a:spcPts val="0"/>
              </a:spcBef>
              <a:spcAft>
                <a:spcPts val="0"/>
              </a:spcAft>
              <a:buClr>
                <a:schemeClr val="lt1"/>
              </a:buClr>
              <a:buSzPts val="2400"/>
              <a:buFont typeface="Calibri"/>
              <a:buNone/>
              <a:defRPr sz="2400">
                <a:solidFill>
                  <a:schemeClr val="lt1"/>
                </a:solidFill>
                <a:latin typeface="Calibri"/>
                <a:ea typeface="Calibri"/>
                <a:cs typeface="Calibri"/>
                <a:sym typeface="Calibri"/>
              </a:defRPr>
            </a:lvl9pPr>
          </a:lstStyle>
          <a:p/>
        </p:txBody>
      </p:sp>
      <p:sp>
        <p:nvSpPr>
          <p:cNvPr id="204" name="Google Shape;204;g285a43dff83_0_239"/>
          <p:cNvSpPr txBox="1"/>
          <p:nvPr>
            <p:ph idx="1" type="body"/>
          </p:nvPr>
        </p:nvSpPr>
        <p:spPr>
          <a:xfrm>
            <a:off x="311700" y="1389600"/>
            <a:ext cx="8347200" cy="3179400"/>
          </a:xfrm>
          <a:prstGeom prst="rect">
            <a:avLst/>
          </a:prstGeom>
          <a:noFill/>
          <a:ln>
            <a:noFill/>
          </a:ln>
        </p:spPr>
        <p:txBody>
          <a:bodyPr anchorCtr="0" anchor="t" bIns="91425" lIns="91425" spcFirstLastPara="1" rIns="91425" wrap="square" tIns="91425">
            <a:normAutofit/>
          </a:bodyPr>
          <a:lstStyle>
            <a:lvl1pPr indent="-393700" lvl="0" marL="4572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1pPr>
            <a:lvl2pPr indent="-393700" lvl="1" marL="9144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2pPr>
            <a:lvl3pPr indent="-393700" lvl="2" marL="13716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3pPr>
            <a:lvl4pPr indent="-393700" lvl="3" marL="18288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4pPr>
            <a:lvl5pPr indent="-393700" lvl="4" marL="22860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5pPr>
            <a:lvl6pPr indent="-393700" lvl="5" marL="27432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6pPr>
            <a:lvl7pPr indent="-393700" lvl="6" marL="32004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7pPr>
            <a:lvl8pPr indent="-393700" lvl="7" marL="36576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8pPr>
            <a:lvl9pPr indent="-393700" lvl="8" marL="4114800" algn="l">
              <a:lnSpc>
                <a:spcPct val="115000"/>
              </a:lnSpc>
              <a:spcBef>
                <a:spcPts val="0"/>
              </a:spcBef>
              <a:spcAft>
                <a:spcPts val="0"/>
              </a:spcAft>
              <a:buClr>
                <a:schemeClr val="lt1"/>
              </a:buClr>
              <a:buSzPts val="2600"/>
              <a:buFont typeface="Calibri"/>
              <a:buChar char="■"/>
              <a:defRPr sz="2600">
                <a:solidFill>
                  <a:schemeClr val="lt1"/>
                </a:solidFill>
                <a:latin typeface="Calibri"/>
                <a:ea typeface="Calibri"/>
                <a:cs typeface="Calibri"/>
                <a:sym typeface="Calibri"/>
              </a:defRPr>
            </a:lvl9pPr>
          </a:lstStyle>
          <a:p/>
        </p:txBody>
      </p:sp>
      <p:sp>
        <p:nvSpPr>
          <p:cNvPr id="205" name="Google Shape;205;g285a43dff83_0_23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pic>
        <p:nvPicPr>
          <p:cNvPr id="206" name="Google Shape;206;g285a43dff83_0_239"/>
          <p:cNvPicPr preferRelativeResize="0"/>
          <p:nvPr/>
        </p:nvPicPr>
        <p:blipFill rotWithShape="1">
          <a:blip r:embed="rId3">
            <a:alphaModFix/>
          </a:blip>
          <a:srcRect b="0" l="288" r="277" t="0"/>
          <a:stretch/>
        </p:blipFill>
        <p:spPr>
          <a:xfrm>
            <a:off x="8358276" y="4367125"/>
            <a:ext cx="662876" cy="625003"/>
          </a:xfrm>
          <a:prstGeom prst="rect">
            <a:avLst/>
          </a:prstGeom>
          <a:noFill/>
          <a:ln>
            <a:noFill/>
          </a:ln>
        </p:spPr>
      </p:pic>
    </p:spTree>
  </p:cSld>
  <p:clrMapOvr>
    <a:masterClrMapping/>
  </p:clrMapOvr>
</p:sldLayout>
</file>

<file path=ppt/slideLayouts/slideLayout5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blipFill>
          <a:blip r:embed="rId2">
            <a:alphaModFix/>
          </a:blip>
          <a:stretch>
            <a:fillRect/>
          </a:stretch>
        </a:blipFill>
      </p:bgPr>
    </p:bg>
    <p:spTree>
      <p:nvGrpSpPr>
        <p:cNvPr id="207" name="Shape 207"/>
        <p:cNvGrpSpPr/>
        <p:nvPr/>
      </p:nvGrpSpPr>
      <p:grpSpPr>
        <a:xfrm>
          <a:off x="0" y="0"/>
          <a:ext cx="0" cy="0"/>
          <a:chOff x="0" y="0"/>
          <a:chExt cx="0" cy="0"/>
        </a:xfrm>
      </p:grpSpPr>
      <p:sp>
        <p:nvSpPr>
          <p:cNvPr id="208" name="Google Shape;208;g285a43dff83_0_244"/>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209" name="Google Shape;209;g285a43dff83_0_24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pic>
        <p:nvPicPr>
          <p:cNvPr id="210" name="Google Shape;210;g285a43dff83_0_244"/>
          <p:cNvPicPr preferRelativeResize="0"/>
          <p:nvPr/>
        </p:nvPicPr>
        <p:blipFill rotWithShape="1">
          <a:blip r:embed="rId3">
            <a:alphaModFix/>
          </a:blip>
          <a:srcRect b="0" l="288" r="277" t="0"/>
          <a:stretch/>
        </p:blipFill>
        <p:spPr>
          <a:xfrm>
            <a:off x="8358276" y="4367125"/>
            <a:ext cx="662876" cy="625003"/>
          </a:xfrm>
          <a:prstGeom prst="rect">
            <a:avLst/>
          </a:prstGeom>
          <a:noFill/>
          <a:ln>
            <a:noFill/>
          </a:ln>
        </p:spPr>
      </p:pic>
    </p:spTree>
  </p:cSld>
  <p:clrMapOvr>
    <a:masterClrMapping/>
  </p:clrMapOvr>
</p:sldLayout>
</file>

<file path=ppt/slideLayouts/slideLayout5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bg>
      <p:bgPr>
        <a:blipFill>
          <a:blip r:embed="rId2">
            <a:alphaModFix/>
          </a:blip>
          <a:stretch>
            <a:fillRect/>
          </a:stretch>
        </a:blipFill>
      </p:bgPr>
    </p:bg>
    <p:spTree>
      <p:nvGrpSpPr>
        <p:cNvPr id="211" name="Shape 211"/>
        <p:cNvGrpSpPr/>
        <p:nvPr/>
      </p:nvGrpSpPr>
      <p:grpSpPr>
        <a:xfrm>
          <a:off x="0" y="0"/>
          <a:ext cx="0" cy="0"/>
          <a:chOff x="0" y="0"/>
          <a:chExt cx="0" cy="0"/>
        </a:xfrm>
      </p:grpSpPr>
      <p:sp>
        <p:nvSpPr>
          <p:cNvPr id="212" name="Google Shape;212;g285a43dff83_0_248"/>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3" name="Google Shape;213;g285a43dff83_0_248"/>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3600"/>
              <a:buFont typeface="Calibri"/>
              <a:buNone/>
              <a:defRPr sz="36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4200"/>
              <a:buFont typeface="Calibri"/>
              <a:buNone/>
              <a:defRPr sz="42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4200"/>
              <a:buFont typeface="Calibri"/>
              <a:buNone/>
              <a:defRPr sz="42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4200"/>
              <a:buFont typeface="Calibri"/>
              <a:buNone/>
              <a:defRPr sz="42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4200"/>
              <a:buFont typeface="Calibri"/>
              <a:buNone/>
              <a:defRPr sz="42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4200"/>
              <a:buFont typeface="Calibri"/>
              <a:buNone/>
              <a:defRPr sz="42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4200"/>
              <a:buFont typeface="Calibri"/>
              <a:buNone/>
              <a:defRPr sz="42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4200"/>
              <a:buFont typeface="Calibri"/>
              <a:buNone/>
              <a:defRPr sz="42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4200"/>
              <a:buFont typeface="Calibri"/>
              <a:buNone/>
              <a:defRPr sz="4200">
                <a:solidFill>
                  <a:schemeClr val="lt1"/>
                </a:solidFill>
                <a:latin typeface="Calibri"/>
                <a:ea typeface="Calibri"/>
                <a:cs typeface="Calibri"/>
                <a:sym typeface="Calibri"/>
              </a:defRPr>
            </a:lvl9pPr>
          </a:lstStyle>
          <a:p/>
        </p:txBody>
      </p:sp>
      <p:sp>
        <p:nvSpPr>
          <p:cNvPr id="214" name="Google Shape;214;g285a43dff83_0_248"/>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2600"/>
              <a:buFont typeface="Calibri"/>
              <a:buNone/>
              <a:defRPr sz="26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2100"/>
              <a:buFont typeface="Calibri"/>
              <a:buNone/>
              <a:defRPr sz="21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2100"/>
              <a:buFont typeface="Calibri"/>
              <a:buNone/>
              <a:defRPr sz="21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2100"/>
              <a:buFont typeface="Calibri"/>
              <a:buNone/>
              <a:defRPr sz="21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2100"/>
              <a:buFont typeface="Calibri"/>
              <a:buNone/>
              <a:defRPr sz="21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2100"/>
              <a:buFont typeface="Calibri"/>
              <a:buNone/>
              <a:defRPr sz="21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2100"/>
              <a:buFont typeface="Calibri"/>
              <a:buNone/>
              <a:defRPr sz="21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2100"/>
              <a:buFont typeface="Calibri"/>
              <a:buNone/>
              <a:defRPr sz="21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2100"/>
              <a:buFont typeface="Calibri"/>
              <a:buNone/>
              <a:defRPr sz="2100">
                <a:solidFill>
                  <a:schemeClr val="lt1"/>
                </a:solidFill>
                <a:latin typeface="Calibri"/>
                <a:ea typeface="Calibri"/>
                <a:cs typeface="Calibri"/>
                <a:sym typeface="Calibri"/>
              </a:defRPr>
            </a:lvl9pPr>
          </a:lstStyle>
          <a:p/>
        </p:txBody>
      </p:sp>
      <p:sp>
        <p:nvSpPr>
          <p:cNvPr id="215" name="Google Shape;215;g285a43dff83_0_248"/>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Clr>
                <a:schemeClr val="dk1"/>
              </a:buClr>
              <a:buSzPts val="1800"/>
              <a:buFont typeface="Calibri"/>
              <a:buChar char="●"/>
              <a:defRPr>
                <a:solidFill>
                  <a:schemeClr val="dk1"/>
                </a:solidFill>
                <a:latin typeface="Calibri"/>
                <a:ea typeface="Calibri"/>
                <a:cs typeface="Calibri"/>
                <a:sym typeface="Calibri"/>
              </a:defRPr>
            </a:lvl1pPr>
            <a:lvl2pPr indent="-342900" lvl="1" marL="914400" algn="l">
              <a:lnSpc>
                <a:spcPct val="115000"/>
              </a:lnSpc>
              <a:spcBef>
                <a:spcPts val="0"/>
              </a:spcBef>
              <a:spcAft>
                <a:spcPts val="0"/>
              </a:spcAft>
              <a:buClr>
                <a:schemeClr val="dk1"/>
              </a:buClr>
              <a:buSzPts val="1800"/>
              <a:buFont typeface="Calibri"/>
              <a:buChar char="○"/>
              <a:defRPr sz="1800">
                <a:solidFill>
                  <a:schemeClr val="dk1"/>
                </a:solidFill>
                <a:latin typeface="Calibri"/>
                <a:ea typeface="Calibri"/>
                <a:cs typeface="Calibri"/>
                <a:sym typeface="Calibri"/>
              </a:defRPr>
            </a:lvl2pPr>
            <a:lvl3pPr indent="-342900" lvl="2" marL="1371600" algn="l">
              <a:lnSpc>
                <a:spcPct val="115000"/>
              </a:lnSpc>
              <a:spcBef>
                <a:spcPts val="0"/>
              </a:spcBef>
              <a:spcAft>
                <a:spcPts val="0"/>
              </a:spcAft>
              <a:buClr>
                <a:schemeClr val="dk1"/>
              </a:buClr>
              <a:buSzPts val="1800"/>
              <a:buFont typeface="Calibri"/>
              <a:buChar char="■"/>
              <a:defRPr sz="1800">
                <a:solidFill>
                  <a:schemeClr val="dk1"/>
                </a:solidFill>
                <a:latin typeface="Calibri"/>
                <a:ea typeface="Calibri"/>
                <a:cs typeface="Calibri"/>
                <a:sym typeface="Calibri"/>
              </a:defRPr>
            </a:lvl3pPr>
            <a:lvl4pPr indent="-342900" lvl="3" marL="1828800" algn="l">
              <a:lnSpc>
                <a:spcPct val="115000"/>
              </a:lnSpc>
              <a:spcBef>
                <a:spcPts val="0"/>
              </a:spcBef>
              <a:spcAft>
                <a:spcPts val="0"/>
              </a:spcAft>
              <a:buClr>
                <a:schemeClr val="dk1"/>
              </a:buClr>
              <a:buSzPts val="1800"/>
              <a:buFont typeface="Calibri"/>
              <a:buChar char="●"/>
              <a:defRPr sz="1800">
                <a:solidFill>
                  <a:schemeClr val="dk1"/>
                </a:solidFill>
                <a:latin typeface="Calibri"/>
                <a:ea typeface="Calibri"/>
                <a:cs typeface="Calibri"/>
                <a:sym typeface="Calibri"/>
              </a:defRPr>
            </a:lvl4pPr>
            <a:lvl5pPr indent="-342900" lvl="4" marL="2286000" algn="l">
              <a:lnSpc>
                <a:spcPct val="115000"/>
              </a:lnSpc>
              <a:spcBef>
                <a:spcPts val="0"/>
              </a:spcBef>
              <a:spcAft>
                <a:spcPts val="0"/>
              </a:spcAft>
              <a:buClr>
                <a:schemeClr val="dk1"/>
              </a:buClr>
              <a:buSzPts val="1800"/>
              <a:buFont typeface="Calibri"/>
              <a:buChar char="○"/>
              <a:defRPr sz="1800">
                <a:solidFill>
                  <a:schemeClr val="dk1"/>
                </a:solidFill>
                <a:latin typeface="Calibri"/>
                <a:ea typeface="Calibri"/>
                <a:cs typeface="Calibri"/>
                <a:sym typeface="Calibri"/>
              </a:defRPr>
            </a:lvl5pPr>
            <a:lvl6pPr indent="-342900" lvl="5" marL="2743200" algn="l">
              <a:lnSpc>
                <a:spcPct val="115000"/>
              </a:lnSpc>
              <a:spcBef>
                <a:spcPts val="0"/>
              </a:spcBef>
              <a:spcAft>
                <a:spcPts val="0"/>
              </a:spcAft>
              <a:buClr>
                <a:schemeClr val="dk1"/>
              </a:buClr>
              <a:buSzPts val="1800"/>
              <a:buFont typeface="Calibri"/>
              <a:buChar char="■"/>
              <a:defRPr sz="1800">
                <a:solidFill>
                  <a:schemeClr val="dk1"/>
                </a:solidFill>
                <a:latin typeface="Calibri"/>
                <a:ea typeface="Calibri"/>
                <a:cs typeface="Calibri"/>
                <a:sym typeface="Calibri"/>
              </a:defRPr>
            </a:lvl6pPr>
            <a:lvl7pPr indent="-342900" lvl="6" marL="3200400" algn="l">
              <a:lnSpc>
                <a:spcPct val="115000"/>
              </a:lnSpc>
              <a:spcBef>
                <a:spcPts val="0"/>
              </a:spcBef>
              <a:spcAft>
                <a:spcPts val="0"/>
              </a:spcAft>
              <a:buClr>
                <a:schemeClr val="dk1"/>
              </a:buClr>
              <a:buSzPts val="1800"/>
              <a:buFont typeface="Calibri"/>
              <a:buChar char="●"/>
              <a:defRPr sz="1800">
                <a:solidFill>
                  <a:schemeClr val="dk1"/>
                </a:solidFill>
                <a:latin typeface="Calibri"/>
                <a:ea typeface="Calibri"/>
                <a:cs typeface="Calibri"/>
                <a:sym typeface="Calibri"/>
              </a:defRPr>
            </a:lvl7pPr>
            <a:lvl8pPr indent="-342900" lvl="7" marL="3657600" algn="l">
              <a:lnSpc>
                <a:spcPct val="115000"/>
              </a:lnSpc>
              <a:spcBef>
                <a:spcPts val="0"/>
              </a:spcBef>
              <a:spcAft>
                <a:spcPts val="0"/>
              </a:spcAft>
              <a:buClr>
                <a:schemeClr val="dk1"/>
              </a:buClr>
              <a:buSzPts val="1800"/>
              <a:buFont typeface="Calibri"/>
              <a:buChar char="○"/>
              <a:defRPr sz="1800">
                <a:solidFill>
                  <a:schemeClr val="dk1"/>
                </a:solidFill>
                <a:latin typeface="Calibri"/>
                <a:ea typeface="Calibri"/>
                <a:cs typeface="Calibri"/>
                <a:sym typeface="Calibri"/>
              </a:defRPr>
            </a:lvl8pPr>
            <a:lvl9pPr indent="-342900" lvl="8" marL="4114800" algn="l">
              <a:lnSpc>
                <a:spcPct val="115000"/>
              </a:lnSpc>
              <a:spcBef>
                <a:spcPts val="0"/>
              </a:spcBef>
              <a:spcAft>
                <a:spcPts val="0"/>
              </a:spcAft>
              <a:buClr>
                <a:schemeClr val="dk1"/>
              </a:buClr>
              <a:buSzPts val="1800"/>
              <a:buFont typeface="Calibri"/>
              <a:buChar char="■"/>
              <a:defRPr sz="1800">
                <a:solidFill>
                  <a:schemeClr val="dk1"/>
                </a:solidFill>
                <a:latin typeface="Calibri"/>
                <a:ea typeface="Calibri"/>
                <a:cs typeface="Calibri"/>
                <a:sym typeface="Calibri"/>
              </a:defRPr>
            </a:lvl9pPr>
          </a:lstStyle>
          <a:p/>
        </p:txBody>
      </p:sp>
      <p:sp>
        <p:nvSpPr>
          <p:cNvPr id="216" name="Google Shape;216;g285a43dff83_0_24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pic>
        <p:nvPicPr>
          <p:cNvPr id="217" name="Google Shape;217;g285a43dff83_0_248"/>
          <p:cNvPicPr preferRelativeResize="0"/>
          <p:nvPr/>
        </p:nvPicPr>
        <p:blipFill rotWithShape="1">
          <a:blip r:embed="rId3">
            <a:alphaModFix/>
          </a:blip>
          <a:srcRect b="0" l="288" r="277" t="0"/>
          <a:stretch/>
        </p:blipFill>
        <p:spPr>
          <a:xfrm>
            <a:off x="8358276" y="4367125"/>
            <a:ext cx="662876" cy="625003"/>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blipFill>
          <a:blip r:embed="rId2">
            <a:alphaModFix/>
          </a:blip>
          <a:stretch>
            <a:fillRect/>
          </a:stretch>
        </a:blipFill>
      </p:bgPr>
    </p:bg>
    <p:spTree>
      <p:nvGrpSpPr>
        <p:cNvPr id="27" name="Shape 27"/>
        <p:cNvGrpSpPr/>
        <p:nvPr/>
      </p:nvGrpSpPr>
      <p:grpSpPr>
        <a:xfrm>
          <a:off x="0" y="0"/>
          <a:ext cx="0" cy="0"/>
          <a:chOff x="0" y="0"/>
          <a:chExt cx="0" cy="0"/>
        </a:xfrm>
      </p:grpSpPr>
      <p:sp>
        <p:nvSpPr>
          <p:cNvPr id="28" name="Google Shape;28;p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blipFill>
          <a:blip r:embed="rId2">
            <a:alphaModFix/>
          </a:blip>
          <a:stretch>
            <a:fillRect/>
          </a:stretch>
        </a:blipFill>
      </p:bgPr>
    </p:bg>
    <p:spTree>
      <p:nvGrpSpPr>
        <p:cNvPr id="218" name="Shape 218"/>
        <p:cNvGrpSpPr/>
        <p:nvPr/>
      </p:nvGrpSpPr>
      <p:grpSpPr>
        <a:xfrm>
          <a:off x="0" y="0"/>
          <a:ext cx="0" cy="0"/>
          <a:chOff x="0" y="0"/>
          <a:chExt cx="0" cy="0"/>
        </a:xfrm>
      </p:grpSpPr>
      <p:sp>
        <p:nvSpPr>
          <p:cNvPr id="219" name="Google Shape;219;g285a43dff83_0_25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pic>
        <p:nvPicPr>
          <p:cNvPr id="220" name="Google Shape;220;g285a43dff83_0_255"/>
          <p:cNvPicPr preferRelativeResize="0"/>
          <p:nvPr/>
        </p:nvPicPr>
        <p:blipFill rotWithShape="1">
          <a:blip r:embed="rId3">
            <a:alphaModFix/>
          </a:blip>
          <a:srcRect b="0" l="288" r="277" t="0"/>
          <a:stretch/>
        </p:blipFill>
        <p:spPr>
          <a:xfrm>
            <a:off x="8358276" y="4367125"/>
            <a:ext cx="662876" cy="625003"/>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eek 2 Title - Blue">
  <p:cSld name="CUSTOM_1">
    <p:bg>
      <p:bgPr>
        <a:blipFill>
          <a:blip r:embed="rId2">
            <a:alphaModFix/>
          </a:blip>
          <a:stretch>
            <a:fillRect/>
          </a:stretch>
        </a:blipFill>
      </p:bgPr>
    </p:bg>
    <p:spTree>
      <p:nvGrpSpPr>
        <p:cNvPr id="29" name="Shape 29"/>
        <p:cNvGrpSpPr/>
        <p:nvPr/>
      </p:nvGrpSpPr>
      <p:grpSpPr>
        <a:xfrm>
          <a:off x="0" y="0"/>
          <a:ext cx="0" cy="0"/>
          <a:chOff x="0" y="0"/>
          <a:chExt cx="0" cy="0"/>
        </a:xfrm>
      </p:grpSpPr>
      <p:sp>
        <p:nvSpPr>
          <p:cNvPr id="30" name="Google Shape;30;p9"/>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9pPr>
          </a:lstStyle>
          <a:p/>
        </p:txBody>
      </p:sp>
      <p:sp>
        <p:nvSpPr>
          <p:cNvPr id="31" name="Google Shape;31;p9"/>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2600"/>
              <a:buFont typeface="Calibri"/>
              <a:buNone/>
              <a:defRPr sz="26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eek 3 Title - Blue">
  <p:cSld name="CUSTOM_1_1">
    <p:bg>
      <p:bgPr>
        <a:blipFill>
          <a:blip r:embed="rId2">
            <a:alphaModFix/>
          </a:blip>
          <a:stretch>
            <a:fillRect/>
          </a:stretch>
        </a:blipFill>
      </p:bgPr>
    </p:bg>
    <p:spTree>
      <p:nvGrpSpPr>
        <p:cNvPr id="32" name="Shape 32"/>
        <p:cNvGrpSpPr/>
        <p:nvPr/>
      </p:nvGrpSpPr>
      <p:grpSpPr>
        <a:xfrm>
          <a:off x="0" y="0"/>
          <a:ext cx="0" cy="0"/>
          <a:chOff x="0" y="0"/>
          <a:chExt cx="0" cy="0"/>
        </a:xfrm>
      </p:grpSpPr>
      <p:sp>
        <p:nvSpPr>
          <p:cNvPr id="33" name="Google Shape;33;p10"/>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9pPr>
          </a:lstStyle>
          <a:p/>
        </p:txBody>
      </p:sp>
      <p:sp>
        <p:nvSpPr>
          <p:cNvPr id="34" name="Google Shape;34;p10"/>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2600"/>
              <a:buFont typeface="Calibri"/>
              <a:buNone/>
              <a:defRPr sz="26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eek 4 Title - Blue">
  <p:cSld name="CUSTOM_1_1_1">
    <p:bg>
      <p:bgPr>
        <a:blipFill>
          <a:blip r:embed="rId2">
            <a:alphaModFix/>
          </a:blip>
          <a:stretch>
            <a:fillRect/>
          </a:stretch>
        </a:blipFill>
      </p:bgPr>
    </p:bg>
    <p:spTree>
      <p:nvGrpSpPr>
        <p:cNvPr id="35" name="Shape 35"/>
        <p:cNvGrpSpPr/>
        <p:nvPr/>
      </p:nvGrpSpPr>
      <p:grpSpPr>
        <a:xfrm>
          <a:off x="0" y="0"/>
          <a:ext cx="0" cy="0"/>
          <a:chOff x="0" y="0"/>
          <a:chExt cx="0" cy="0"/>
        </a:xfrm>
      </p:grpSpPr>
      <p:sp>
        <p:nvSpPr>
          <p:cNvPr id="36" name="Google Shape;36;p11"/>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5000"/>
              <a:buFont typeface="Calibri"/>
              <a:buNone/>
              <a:defRPr sz="5000">
                <a:solidFill>
                  <a:schemeClr val="lt1"/>
                </a:solidFill>
                <a:latin typeface="Calibri"/>
                <a:ea typeface="Calibri"/>
                <a:cs typeface="Calibri"/>
                <a:sym typeface="Calibri"/>
              </a:defRPr>
            </a:lvl9pPr>
          </a:lstStyle>
          <a:p/>
        </p:txBody>
      </p:sp>
      <p:sp>
        <p:nvSpPr>
          <p:cNvPr id="37" name="Google Shape;37;p11"/>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2600"/>
              <a:buFont typeface="Calibri"/>
              <a:buNone/>
              <a:defRPr sz="2600">
                <a:solidFill>
                  <a:schemeClr val="lt1"/>
                </a:solidFill>
                <a:latin typeface="Calibri"/>
                <a:ea typeface="Calibri"/>
                <a:cs typeface="Calibri"/>
                <a:sym typeface="Calibri"/>
              </a:defRPr>
            </a:lvl1pPr>
            <a:lvl2pPr lvl="1"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2pPr>
            <a:lvl3pPr lvl="2"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3pPr>
            <a:lvl4pPr lvl="3"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4pPr>
            <a:lvl5pPr lvl="4"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5pPr>
            <a:lvl6pPr lvl="5"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6pPr>
            <a:lvl7pPr lvl="6"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7pPr>
            <a:lvl8pPr lvl="7"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8pPr>
            <a:lvl9pPr lvl="8" algn="ctr">
              <a:lnSpc>
                <a:spcPct val="100000"/>
              </a:lnSpc>
              <a:spcBef>
                <a:spcPts val="0"/>
              </a:spcBef>
              <a:spcAft>
                <a:spcPts val="0"/>
              </a:spcAft>
              <a:buClr>
                <a:schemeClr val="lt1"/>
              </a:buClr>
              <a:buSzPts val="2800"/>
              <a:buFont typeface="Calibri"/>
              <a:buNone/>
              <a:defRPr sz="2800">
                <a:solidFill>
                  <a:schemeClr val="lt1"/>
                </a:solidFill>
                <a:latin typeface="Calibri"/>
                <a:ea typeface="Calibri"/>
                <a:cs typeface="Calibri"/>
                <a:sym typeface="Calibri"/>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19.xml"/><Relationship Id="rId22" Type="http://schemas.openxmlformats.org/officeDocument/2006/relationships/slideLayout" Target="../slideLayouts/slideLayout21.xml"/><Relationship Id="rId21" Type="http://schemas.openxmlformats.org/officeDocument/2006/relationships/slideLayout" Target="../slideLayouts/slideLayout20.xml"/><Relationship Id="rId24" Type="http://schemas.openxmlformats.org/officeDocument/2006/relationships/slideLayout" Target="../slideLayouts/slideLayout23.xml"/><Relationship Id="rId23" Type="http://schemas.openxmlformats.org/officeDocument/2006/relationships/slideLayout" Target="../slideLayouts/slideLayout22.xml"/><Relationship Id="rId1" Type="http://schemas.openxmlformats.org/officeDocument/2006/relationships/image" Target="../media/image6.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26" Type="http://schemas.openxmlformats.org/officeDocument/2006/relationships/slideLayout" Target="../slideLayouts/slideLayout25.xml"/><Relationship Id="rId25" Type="http://schemas.openxmlformats.org/officeDocument/2006/relationships/slideLayout" Target="../slideLayouts/slideLayout24.xml"/><Relationship Id="rId28" Type="http://schemas.openxmlformats.org/officeDocument/2006/relationships/slideLayout" Target="../slideLayouts/slideLayout27.xml"/><Relationship Id="rId27" Type="http://schemas.openxmlformats.org/officeDocument/2006/relationships/slideLayout" Target="../slideLayouts/slideLayout26.xml"/><Relationship Id="rId5" Type="http://schemas.openxmlformats.org/officeDocument/2006/relationships/slideLayout" Target="../slideLayouts/slideLayout4.xml"/><Relationship Id="rId6" Type="http://schemas.openxmlformats.org/officeDocument/2006/relationships/slideLayout" Target="../slideLayouts/slideLayout5.xml"/><Relationship Id="rId29" Type="http://schemas.openxmlformats.org/officeDocument/2006/relationships/slideLayout" Target="../slideLayouts/slideLayout28.xml"/><Relationship Id="rId7" Type="http://schemas.openxmlformats.org/officeDocument/2006/relationships/slideLayout" Target="../slideLayouts/slideLayout6.xml"/><Relationship Id="rId8" Type="http://schemas.openxmlformats.org/officeDocument/2006/relationships/slideLayout" Target="../slideLayouts/slideLayout7.xml"/><Relationship Id="rId31" Type="http://schemas.openxmlformats.org/officeDocument/2006/relationships/slideLayout" Target="../slideLayouts/slideLayout30.xml"/><Relationship Id="rId30" Type="http://schemas.openxmlformats.org/officeDocument/2006/relationships/slideLayout" Target="../slideLayouts/slideLayout29.xml"/><Relationship Id="rId11" Type="http://schemas.openxmlformats.org/officeDocument/2006/relationships/slideLayout" Target="../slideLayouts/slideLayout10.xml"/><Relationship Id="rId10" Type="http://schemas.openxmlformats.org/officeDocument/2006/relationships/slideLayout" Target="../slideLayouts/slideLayout9.xml"/><Relationship Id="rId32" Type="http://schemas.openxmlformats.org/officeDocument/2006/relationships/theme" Target="../theme/theme3.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5" Type="http://schemas.openxmlformats.org/officeDocument/2006/relationships/slideLayout" Target="../slideLayouts/slideLayout14.xml"/><Relationship Id="rId14" Type="http://schemas.openxmlformats.org/officeDocument/2006/relationships/slideLayout" Target="../slideLayouts/slideLayout13.xml"/><Relationship Id="rId17" Type="http://schemas.openxmlformats.org/officeDocument/2006/relationships/slideLayout" Target="../slideLayouts/slideLayout16.xml"/><Relationship Id="rId16" Type="http://schemas.openxmlformats.org/officeDocument/2006/relationships/slideLayout" Target="../slideLayouts/slideLayout15.xml"/><Relationship Id="rId19" Type="http://schemas.openxmlformats.org/officeDocument/2006/relationships/slideLayout" Target="../slideLayouts/slideLayout18.xml"/><Relationship Id="rId18" Type="http://schemas.openxmlformats.org/officeDocument/2006/relationships/slideLayout" Target="../slideLayouts/slideLayout17.xml"/></Relationships>
</file>

<file path=ppt/slideMasters/_rels/slideMaster2.xml.rels><?xml version="1.0" encoding="UTF-8" standalone="yes"?><Relationships xmlns="http://schemas.openxmlformats.org/package/2006/relationships"><Relationship Id="rId20" Type="http://schemas.openxmlformats.org/officeDocument/2006/relationships/slideLayout" Target="../slideLayouts/slideLayout49.xml"/><Relationship Id="rId22" Type="http://schemas.openxmlformats.org/officeDocument/2006/relationships/slideLayout" Target="../slideLayouts/slideLayout51.xml"/><Relationship Id="rId21" Type="http://schemas.openxmlformats.org/officeDocument/2006/relationships/slideLayout" Target="../slideLayouts/slideLayout50.xml"/><Relationship Id="rId24" Type="http://schemas.openxmlformats.org/officeDocument/2006/relationships/slideLayout" Target="../slideLayouts/slideLayout53.xml"/><Relationship Id="rId23" Type="http://schemas.openxmlformats.org/officeDocument/2006/relationships/slideLayout" Target="../slideLayouts/slideLayout52.xml"/><Relationship Id="rId1" Type="http://schemas.openxmlformats.org/officeDocument/2006/relationships/image" Target="../media/image6.png"/><Relationship Id="rId2" Type="http://schemas.openxmlformats.org/officeDocument/2006/relationships/slideLayout" Target="../slideLayouts/slideLayout31.xml"/><Relationship Id="rId3" Type="http://schemas.openxmlformats.org/officeDocument/2006/relationships/slideLayout" Target="../slideLayouts/slideLayout32.xml"/><Relationship Id="rId4" Type="http://schemas.openxmlformats.org/officeDocument/2006/relationships/slideLayout" Target="../slideLayouts/slideLayout33.xml"/><Relationship Id="rId9" Type="http://schemas.openxmlformats.org/officeDocument/2006/relationships/slideLayout" Target="../slideLayouts/slideLayout38.xml"/><Relationship Id="rId26" Type="http://schemas.openxmlformats.org/officeDocument/2006/relationships/slideLayout" Target="../slideLayouts/slideLayout55.xml"/><Relationship Id="rId25" Type="http://schemas.openxmlformats.org/officeDocument/2006/relationships/slideLayout" Target="../slideLayouts/slideLayout54.xml"/><Relationship Id="rId28" Type="http://schemas.openxmlformats.org/officeDocument/2006/relationships/slideLayout" Target="../slideLayouts/slideLayout57.xml"/><Relationship Id="rId27" Type="http://schemas.openxmlformats.org/officeDocument/2006/relationships/slideLayout" Target="../slideLayouts/slideLayout56.xml"/><Relationship Id="rId5" Type="http://schemas.openxmlformats.org/officeDocument/2006/relationships/slideLayout" Target="../slideLayouts/slideLayout34.xml"/><Relationship Id="rId6" Type="http://schemas.openxmlformats.org/officeDocument/2006/relationships/slideLayout" Target="../slideLayouts/slideLayout35.xml"/><Relationship Id="rId29" Type="http://schemas.openxmlformats.org/officeDocument/2006/relationships/slideLayout" Target="../slideLayouts/slideLayout58.xml"/><Relationship Id="rId7" Type="http://schemas.openxmlformats.org/officeDocument/2006/relationships/slideLayout" Target="../slideLayouts/slideLayout36.xml"/><Relationship Id="rId8" Type="http://schemas.openxmlformats.org/officeDocument/2006/relationships/slideLayout" Target="../slideLayouts/slideLayout37.xml"/><Relationship Id="rId31" Type="http://schemas.openxmlformats.org/officeDocument/2006/relationships/slideLayout" Target="../slideLayouts/slideLayout60.xml"/><Relationship Id="rId30" Type="http://schemas.openxmlformats.org/officeDocument/2006/relationships/slideLayout" Target="../slideLayouts/slideLayout59.xml"/><Relationship Id="rId11" Type="http://schemas.openxmlformats.org/officeDocument/2006/relationships/slideLayout" Target="../slideLayouts/slideLayout40.xml"/><Relationship Id="rId10" Type="http://schemas.openxmlformats.org/officeDocument/2006/relationships/slideLayout" Target="../slideLayouts/slideLayout39.xml"/><Relationship Id="rId32" Type="http://schemas.openxmlformats.org/officeDocument/2006/relationships/theme" Target="../theme/theme1.xml"/><Relationship Id="rId13" Type="http://schemas.openxmlformats.org/officeDocument/2006/relationships/slideLayout" Target="../slideLayouts/slideLayout42.xml"/><Relationship Id="rId12" Type="http://schemas.openxmlformats.org/officeDocument/2006/relationships/slideLayout" Target="../slideLayouts/slideLayout41.xml"/><Relationship Id="rId15" Type="http://schemas.openxmlformats.org/officeDocument/2006/relationships/slideLayout" Target="../slideLayouts/slideLayout44.xml"/><Relationship Id="rId14" Type="http://schemas.openxmlformats.org/officeDocument/2006/relationships/slideLayout" Target="../slideLayouts/slideLayout43.xml"/><Relationship Id="rId17" Type="http://schemas.openxmlformats.org/officeDocument/2006/relationships/slideLayout" Target="../slideLayouts/slideLayout46.xml"/><Relationship Id="rId16" Type="http://schemas.openxmlformats.org/officeDocument/2006/relationships/slideLayout" Target="../slideLayouts/slideLayout45.xml"/><Relationship Id="rId19" Type="http://schemas.openxmlformats.org/officeDocument/2006/relationships/slideLayout" Target="../slideLayouts/slideLayout48.xml"/><Relationship Id="rId18" Type="http://schemas.openxmlformats.org/officeDocument/2006/relationships/slideLayout" Target="../slideLayouts/slideLayout4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4"/>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 id="2147483673" r:id="rId26"/>
    <p:sldLayoutId id="2147483674" r:id="rId27"/>
    <p:sldLayoutId id="2147483675" r:id="rId28"/>
    <p:sldLayoutId id="2147483676" r:id="rId29"/>
    <p:sldLayoutId id="2147483677" r:id="rId30"/>
    <p:sldLayoutId id="2147483678" r:id="rId3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blipFill>
          <a:blip r:embed="rId1">
            <a:alphaModFix/>
          </a:blip>
          <a:stretch>
            <a:fillRect/>
          </a:stretch>
        </a:blipFill>
      </p:bgPr>
    </p:bg>
    <p:spTree>
      <p:nvGrpSpPr>
        <p:cNvPr id="113" name="Shape 113"/>
        <p:cNvGrpSpPr/>
        <p:nvPr/>
      </p:nvGrpSpPr>
      <p:grpSpPr>
        <a:xfrm>
          <a:off x="0" y="0"/>
          <a:ext cx="0" cy="0"/>
          <a:chOff x="0" y="0"/>
          <a:chExt cx="0" cy="0"/>
        </a:xfrm>
      </p:grpSpPr>
      <p:sp>
        <p:nvSpPr>
          <p:cNvPr id="114" name="Google Shape;114;g285a43dff83_0_15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115" name="Google Shape;115;g285a43dff83_0_150"/>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116" name="Google Shape;116;g285a43dff83_0_15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 id="2147483696" r:id="rId18"/>
    <p:sldLayoutId id="2147483697" r:id="rId19"/>
    <p:sldLayoutId id="2147483698" r:id="rId20"/>
    <p:sldLayoutId id="2147483699" r:id="rId21"/>
    <p:sldLayoutId id="2147483700" r:id="rId22"/>
    <p:sldLayoutId id="2147483701" r:id="rId23"/>
    <p:sldLayoutId id="2147483702" r:id="rId24"/>
    <p:sldLayoutId id="2147483703" r:id="rId25"/>
    <p:sldLayoutId id="2147483704" r:id="rId26"/>
    <p:sldLayoutId id="2147483705" r:id="rId27"/>
    <p:sldLayoutId id="2147483706" r:id="rId28"/>
    <p:sldLayoutId id="2147483707" r:id="rId29"/>
    <p:sldLayoutId id="2147483708" r:id="rId30"/>
    <p:sldLayoutId id="2147483709" r:id="rId3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3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3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6.xml"/><Relationship Id="rId3" Type="http://schemas.openxmlformats.org/officeDocument/2006/relationships/image" Target="../media/image2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2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 Id="rId2" Type="http://schemas.openxmlformats.org/officeDocument/2006/relationships/notesSlide" Target="../notesSlides/notesSlide6.xml"/><Relationship Id="rId3" Type="http://schemas.openxmlformats.org/officeDocument/2006/relationships/image" Target="../media/image3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 Id="rId2" Type="http://schemas.openxmlformats.org/officeDocument/2006/relationships/notesSlide" Target="../notesSlides/notesSlide8.xml"/><Relationship Id="rId3" Type="http://schemas.openxmlformats.org/officeDocument/2006/relationships/hyperlink" Target="http://k20.ou.edu/production-of-writing" TargetMode="External"/><Relationship Id="rId4" Type="http://schemas.openxmlformats.org/officeDocument/2006/relationships/image" Target="../media/image29.png"/><Relationship Id="rId5" Type="http://schemas.openxmlformats.org/officeDocument/2006/relationships/image" Target="../media/image2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24" name="Shape 224"/>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1" name="Shape 281"/>
        <p:cNvGrpSpPr/>
        <p:nvPr/>
      </p:nvGrpSpPr>
      <p:grpSpPr>
        <a:xfrm>
          <a:off x="0" y="0"/>
          <a:ext cx="0" cy="0"/>
          <a:chOff x="0" y="0"/>
          <a:chExt cx="0" cy="0"/>
        </a:xfrm>
      </p:grpSpPr>
      <p:sp>
        <p:nvSpPr>
          <p:cNvPr id="282" name="Google Shape;282;g2956541bd17_1_0"/>
          <p:cNvSpPr txBox="1"/>
          <p:nvPr>
            <p:ph idx="1" type="body"/>
          </p:nvPr>
        </p:nvSpPr>
        <p:spPr>
          <a:xfrm>
            <a:off x="311675" y="139195"/>
            <a:ext cx="8520600" cy="13029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2600"/>
              <a:buNone/>
            </a:pPr>
            <a:r>
              <a:rPr lang="en"/>
              <a:t>Select the best word from each column to fill in the blank.</a:t>
            </a:r>
            <a:endParaRPr/>
          </a:p>
        </p:txBody>
      </p:sp>
      <p:graphicFrame>
        <p:nvGraphicFramePr>
          <p:cNvPr id="283" name="Google Shape;283;g2956541bd17_1_0"/>
          <p:cNvGraphicFramePr/>
          <p:nvPr/>
        </p:nvGraphicFramePr>
        <p:xfrm>
          <a:off x="311675" y="790645"/>
          <a:ext cx="3000000" cy="3000000"/>
        </p:xfrm>
        <a:graphic>
          <a:graphicData uri="http://schemas.openxmlformats.org/drawingml/2006/table">
            <a:tbl>
              <a:tblPr>
                <a:noFill/>
                <a:tableStyleId>{CC926EF9-45DB-4122-A76A-53D90BAA14BF}</a:tableStyleId>
              </a:tblPr>
              <a:tblGrid>
                <a:gridCol w="2130150"/>
                <a:gridCol w="2130150"/>
                <a:gridCol w="2130150"/>
                <a:gridCol w="2130150"/>
              </a:tblGrid>
              <a:tr h="606550">
                <a:tc>
                  <a:txBody>
                    <a:bodyPr/>
                    <a:lstStyle/>
                    <a:p>
                      <a:pPr indent="0" lvl="0" marL="0" marR="0" rtl="0" algn="ctr">
                        <a:lnSpc>
                          <a:spcPct val="100000"/>
                        </a:lnSpc>
                        <a:spcBef>
                          <a:spcPts val="0"/>
                        </a:spcBef>
                        <a:spcAft>
                          <a:spcPts val="0"/>
                        </a:spcAft>
                        <a:buClr>
                          <a:srgbClr val="000000"/>
                        </a:buClr>
                        <a:buSzPts val="2000"/>
                        <a:buFont typeface="Arial"/>
                        <a:buNone/>
                      </a:pPr>
                      <a:r>
                        <a:rPr b="1" lang="en" sz="2000" u="none" cap="none" strike="noStrike">
                          <a:solidFill>
                            <a:schemeClr val="lt1"/>
                          </a:solidFill>
                          <a:latin typeface="Calibri"/>
                          <a:ea typeface="Calibri"/>
                          <a:cs typeface="Calibri"/>
                          <a:sym typeface="Calibri"/>
                        </a:rPr>
                        <a:t>Blank</a:t>
                      </a:r>
                      <a:r>
                        <a:rPr b="1" lang="en" sz="2000" u="none" cap="none" strike="noStrike">
                          <a:solidFill>
                            <a:srgbClr val="FFFFFF"/>
                          </a:solidFill>
                          <a:latin typeface="Calibri"/>
                          <a:ea typeface="Calibri"/>
                          <a:cs typeface="Calibri"/>
                          <a:sym typeface="Calibri"/>
                        </a:rPr>
                        <a:t>  1</a:t>
                      </a:r>
                      <a:endParaRPr b="1" sz="2000" u="none" cap="none" strike="noStrike">
                        <a:solidFill>
                          <a:srgbClr val="FFFFFF"/>
                        </a:solidFill>
                        <a:latin typeface="Calibri"/>
                        <a:ea typeface="Calibri"/>
                        <a:cs typeface="Calibri"/>
                        <a:sym typeface="Calibri"/>
                      </a:endParaRPr>
                    </a:p>
                  </a:txBody>
                  <a:tcPr marT="91425" marB="0" marR="91425" marL="91425">
                    <a:solidFill>
                      <a:srgbClr val="18A24A"/>
                    </a:solidFill>
                  </a:tcPr>
                </a:tc>
                <a:tc>
                  <a:txBody>
                    <a:bodyPr/>
                    <a:lstStyle/>
                    <a:p>
                      <a:pPr indent="0" lvl="0" marL="0" marR="0" rtl="0" algn="ctr">
                        <a:lnSpc>
                          <a:spcPct val="100000"/>
                        </a:lnSpc>
                        <a:spcBef>
                          <a:spcPts val="0"/>
                        </a:spcBef>
                        <a:spcAft>
                          <a:spcPts val="0"/>
                        </a:spcAft>
                        <a:buClr>
                          <a:srgbClr val="000000"/>
                        </a:buClr>
                        <a:buSzPts val="2000"/>
                        <a:buFont typeface="Arial"/>
                        <a:buNone/>
                      </a:pPr>
                      <a:r>
                        <a:rPr b="1" lang="en" sz="2000" u="none" cap="none" strike="noStrike">
                          <a:solidFill>
                            <a:srgbClr val="FFFFFF"/>
                          </a:solidFill>
                          <a:latin typeface="Calibri"/>
                          <a:ea typeface="Calibri"/>
                          <a:cs typeface="Calibri"/>
                          <a:sym typeface="Calibri"/>
                        </a:rPr>
                        <a:t>Blank 2</a:t>
                      </a:r>
                      <a:endParaRPr b="1" sz="2000" u="none" cap="none" strike="noStrike">
                        <a:solidFill>
                          <a:srgbClr val="FFFFFF"/>
                        </a:solidFill>
                        <a:latin typeface="Calibri"/>
                        <a:ea typeface="Calibri"/>
                        <a:cs typeface="Calibri"/>
                        <a:sym typeface="Calibri"/>
                      </a:endParaRPr>
                    </a:p>
                  </a:txBody>
                  <a:tcPr marT="91425" marB="0" marR="91425" marL="91425">
                    <a:lnB cap="flat" cmpd="sng" w="9525">
                      <a:solidFill>
                        <a:srgbClr val="9E9E9E"/>
                      </a:solidFill>
                      <a:prstDash val="solid"/>
                      <a:round/>
                      <a:headEnd len="sm" w="sm" type="none"/>
                      <a:tailEnd len="sm" w="sm" type="none"/>
                    </a:lnB>
                    <a:solidFill>
                      <a:srgbClr val="18A24A"/>
                    </a:solidFill>
                  </a:tcPr>
                </a:tc>
                <a:tc>
                  <a:txBody>
                    <a:bodyPr/>
                    <a:lstStyle/>
                    <a:p>
                      <a:pPr indent="0" lvl="0" marL="0" marR="0" rtl="0" algn="ctr">
                        <a:lnSpc>
                          <a:spcPct val="100000"/>
                        </a:lnSpc>
                        <a:spcBef>
                          <a:spcPts val="0"/>
                        </a:spcBef>
                        <a:spcAft>
                          <a:spcPts val="0"/>
                        </a:spcAft>
                        <a:buClr>
                          <a:srgbClr val="000000"/>
                        </a:buClr>
                        <a:buSzPts val="2000"/>
                        <a:buFont typeface="Arial"/>
                        <a:buNone/>
                      </a:pPr>
                      <a:r>
                        <a:rPr b="1" lang="en" sz="2000" u="none" cap="none" strike="noStrike">
                          <a:solidFill>
                            <a:schemeClr val="lt1"/>
                          </a:solidFill>
                          <a:latin typeface="Calibri"/>
                          <a:ea typeface="Calibri"/>
                          <a:cs typeface="Calibri"/>
                          <a:sym typeface="Calibri"/>
                        </a:rPr>
                        <a:t>Blank</a:t>
                      </a:r>
                      <a:r>
                        <a:rPr b="1" lang="en" sz="2000" u="none" cap="none" strike="noStrike">
                          <a:solidFill>
                            <a:srgbClr val="FFFFFF"/>
                          </a:solidFill>
                          <a:latin typeface="Calibri"/>
                          <a:ea typeface="Calibri"/>
                          <a:cs typeface="Calibri"/>
                          <a:sym typeface="Calibri"/>
                        </a:rPr>
                        <a:t> 3</a:t>
                      </a:r>
                      <a:endParaRPr b="1" sz="2000" u="none" cap="none" strike="noStrike">
                        <a:solidFill>
                          <a:srgbClr val="FFFFFF"/>
                        </a:solidFill>
                        <a:latin typeface="Calibri"/>
                        <a:ea typeface="Calibri"/>
                        <a:cs typeface="Calibri"/>
                        <a:sym typeface="Calibri"/>
                      </a:endParaRPr>
                    </a:p>
                  </a:txBody>
                  <a:tcPr marT="91425" marB="0" marR="91425" marL="91425">
                    <a:lnB cap="flat" cmpd="sng" w="9525">
                      <a:solidFill>
                        <a:srgbClr val="9E9E9E"/>
                      </a:solidFill>
                      <a:prstDash val="solid"/>
                      <a:round/>
                      <a:headEnd len="sm" w="sm" type="none"/>
                      <a:tailEnd len="sm" w="sm" type="none"/>
                    </a:lnB>
                    <a:solidFill>
                      <a:srgbClr val="18A24A"/>
                    </a:solidFill>
                  </a:tcPr>
                </a:tc>
                <a:tc>
                  <a:txBody>
                    <a:bodyPr/>
                    <a:lstStyle/>
                    <a:p>
                      <a:pPr indent="0" lvl="0" marL="0" marR="0" rtl="0" algn="ctr">
                        <a:lnSpc>
                          <a:spcPct val="100000"/>
                        </a:lnSpc>
                        <a:spcBef>
                          <a:spcPts val="0"/>
                        </a:spcBef>
                        <a:spcAft>
                          <a:spcPts val="0"/>
                        </a:spcAft>
                        <a:buClr>
                          <a:srgbClr val="000000"/>
                        </a:buClr>
                        <a:buSzPts val="2000"/>
                        <a:buFont typeface="Arial"/>
                        <a:buNone/>
                      </a:pPr>
                      <a:r>
                        <a:rPr b="1" lang="en" sz="2000" u="none" cap="none" strike="noStrike">
                          <a:solidFill>
                            <a:schemeClr val="lt1"/>
                          </a:solidFill>
                          <a:latin typeface="Calibri"/>
                          <a:ea typeface="Calibri"/>
                          <a:cs typeface="Calibri"/>
                          <a:sym typeface="Calibri"/>
                        </a:rPr>
                        <a:t>Blank</a:t>
                      </a:r>
                      <a:r>
                        <a:rPr b="1" lang="en" sz="2000" u="none" cap="none" strike="noStrike">
                          <a:solidFill>
                            <a:srgbClr val="FFFFFF"/>
                          </a:solidFill>
                          <a:latin typeface="Calibri"/>
                          <a:ea typeface="Calibri"/>
                          <a:cs typeface="Calibri"/>
                          <a:sym typeface="Calibri"/>
                        </a:rPr>
                        <a:t> 4</a:t>
                      </a:r>
                      <a:endParaRPr b="1" sz="2000" u="none" cap="none" strike="noStrike">
                        <a:solidFill>
                          <a:srgbClr val="FFFFFF"/>
                        </a:solidFill>
                        <a:latin typeface="Calibri"/>
                        <a:ea typeface="Calibri"/>
                        <a:cs typeface="Calibri"/>
                        <a:sym typeface="Calibri"/>
                      </a:endParaRPr>
                    </a:p>
                  </a:txBody>
                  <a:tcPr marT="91425" marB="0" marR="91425" marL="91425">
                    <a:lnB cap="flat" cmpd="sng" w="9525">
                      <a:solidFill>
                        <a:srgbClr val="9E9E9E"/>
                      </a:solidFill>
                      <a:prstDash val="solid"/>
                      <a:round/>
                      <a:headEnd len="sm" w="sm" type="none"/>
                      <a:tailEnd len="sm" w="sm" type="none"/>
                    </a:lnB>
                    <a:solidFill>
                      <a:srgbClr val="18A24A"/>
                    </a:solidFill>
                  </a:tcPr>
                </a:tc>
              </a:tr>
              <a:tr h="583300">
                <a:tc>
                  <a:txBody>
                    <a:bodyPr/>
                    <a:lstStyle/>
                    <a:p>
                      <a:pPr indent="0" lvl="0" marL="0" marR="0" rtl="0" algn="ctr">
                        <a:lnSpc>
                          <a:spcPct val="100000"/>
                        </a:lnSpc>
                        <a:spcBef>
                          <a:spcPts val="0"/>
                        </a:spcBef>
                        <a:spcAft>
                          <a:spcPts val="0"/>
                        </a:spcAft>
                        <a:buClr>
                          <a:srgbClr val="000000"/>
                        </a:buClr>
                        <a:buSzPts val="1800"/>
                        <a:buFont typeface="Arial"/>
                        <a:buNone/>
                      </a:pPr>
                      <a:r>
                        <a:rPr lang="en" sz="1800" u="none" cap="none" strike="noStrike">
                          <a:solidFill>
                            <a:srgbClr val="FFFFFF"/>
                          </a:solidFill>
                          <a:latin typeface="Calibri"/>
                          <a:ea typeface="Calibri"/>
                          <a:cs typeface="Calibri"/>
                          <a:sym typeface="Calibri"/>
                        </a:rPr>
                        <a:t>For example</a:t>
                      </a:r>
                      <a:endParaRPr sz="1800" u="none" cap="none" strike="noStrike">
                        <a:solidFill>
                          <a:srgbClr val="FFFFFF"/>
                        </a:solidFill>
                        <a:latin typeface="Calibri"/>
                        <a:ea typeface="Calibri"/>
                        <a:cs typeface="Calibri"/>
                        <a:sym typeface="Calibri"/>
                      </a:endParaRPr>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800" u="none" cap="none" strike="noStrike">
                          <a:solidFill>
                            <a:srgbClr val="FFFFFF"/>
                          </a:solidFill>
                          <a:latin typeface="Calibri"/>
                          <a:ea typeface="Calibri"/>
                          <a:cs typeface="Calibri"/>
                          <a:sym typeface="Calibri"/>
                        </a:rPr>
                        <a:t>On the other hand</a:t>
                      </a:r>
                      <a:endParaRPr sz="1800" u="none" cap="none" strike="noStrike">
                        <a:solidFill>
                          <a:srgbClr val="FFFFFF"/>
                        </a:solidFill>
                        <a:latin typeface="Calibri"/>
                        <a:ea typeface="Calibri"/>
                        <a:cs typeface="Calibri"/>
                        <a:sym typeface="Calibri"/>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800" u="none" cap="none" strike="noStrike">
                          <a:solidFill>
                            <a:srgbClr val="FFFFFF"/>
                          </a:solidFill>
                          <a:latin typeface="Calibri"/>
                          <a:ea typeface="Calibri"/>
                          <a:cs typeface="Calibri"/>
                          <a:sym typeface="Calibri"/>
                        </a:rPr>
                        <a:t>Next</a:t>
                      </a:r>
                      <a:endParaRPr sz="1800" u="none" cap="none" strike="noStrike">
                        <a:solidFill>
                          <a:srgbClr val="FFFFFF"/>
                        </a:solidFill>
                        <a:latin typeface="Calibri"/>
                        <a:ea typeface="Calibri"/>
                        <a:cs typeface="Calibri"/>
                        <a:sym typeface="Calibri"/>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800" u="none" cap="none" strike="noStrike">
                          <a:solidFill>
                            <a:srgbClr val="FFFFFF"/>
                          </a:solidFill>
                          <a:latin typeface="Calibri"/>
                          <a:ea typeface="Calibri"/>
                          <a:cs typeface="Calibri"/>
                          <a:sym typeface="Calibri"/>
                        </a:rPr>
                        <a:t>Furthermore</a:t>
                      </a:r>
                      <a:endParaRPr sz="1800" u="none" cap="none" strike="noStrike">
                        <a:solidFill>
                          <a:srgbClr val="FFFFFF"/>
                        </a:solidFill>
                        <a:latin typeface="Calibri"/>
                        <a:ea typeface="Calibri"/>
                        <a:cs typeface="Calibri"/>
                        <a:sym typeface="Calibri"/>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583300">
                <a:tc>
                  <a:txBody>
                    <a:bodyPr/>
                    <a:lstStyle/>
                    <a:p>
                      <a:pPr indent="0" lvl="0" marL="0" marR="0" rtl="0" algn="ctr">
                        <a:lnSpc>
                          <a:spcPct val="100000"/>
                        </a:lnSpc>
                        <a:spcBef>
                          <a:spcPts val="0"/>
                        </a:spcBef>
                        <a:spcAft>
                          <a:spcPts val="0"/>
                        </a:spcAft>
                        <a:buClr>
                          <a:srgbClr val="000000"/>
                        </a:buClr>
                        <a:buSzPts val="1800"/>
                        <a:buFont typeface="Arial"/>
                        <a:buNone/>
                      </a:pPr>
                      <a:r>
                        <a:rPr lang="en" sz="1800" u="none" cap="none" strike="noStrike">
                          <a:solidFill>
                            <a:schemeClr val="lt1"/>
                          </a:solidFill>
                          <a:latin typeface="Calibri"/>
                          <a:ea typeface="Calibri"/>
                          <a:cs typeface="Calibri"/>
                          <a:sym typeface="Calibri"/>
                        </a:rPr>
                        <a:t>Secondly</a:t>
                      </a:r>
                      <a:endParaRPr sz="1800" u="none" cap="none" strike="noStrike">
                        <a:solidFill>
                          <a:srgbClr val="FFFFFF"/>
                        </a:solidFill>
                        <a:latin typeface="Calibri"/>
                        <a:ea typeface="Calibri"/>
                        <a:cs typeface="Calibri"/>
                        <a:sym typeface="Calibri"/>
                      </a:endParaRPr>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800" u="none" cap="none" strike="noStrike">
                          <a:solidFill>
                            <a:schemeClr val="lt1"/>
                          </a:solidFill>
                          <a:latin typeface="Calibri"/>
                          <a:ea typeface="Calibri"/>
                          <a:cs typeface="Calibri"/>
                          <a:sym typeface="Calibri"/>
                        </a:rPr>
                        <a:t>Subsequently</a:t>
                      </a:r>
                      <a:endParaRPr sz="1800" u="none" cap="none" strike="noStrike">
                        <a:solidFill>
                          <a:srgbClr val="FFFFFF"/>
                        </a:solidFill>
                        <a:latin typeface="Calibri"/>
                        <a:ea typeface="Calibri"/>
                        <a:cs typeface="Calibri"/>
                        <a:sym typeface="Calibri"/>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800" u="none" cap="none" strike="noStrike">
                          <a:solidFill>
                            <a:schemeClr val="lt1"/>
                          </a:solidFill>
                          <a:latin typeface="Calibri"/>
                          <a:ea typeface="Calibri"/>
                          <a:cs typeface="Calibri"/>
                          <a:sym typeface="Calibri"/>
                        </a:rPr>
                        <a:t>For example</a:t>
                      </a:r>
                      <a:endParaRPr sz="1800" u="none" cap="none" strike="noStrike">
                        <a:solidFill>
                          <a:srgbClr val="FFFFFF"/>
                        </a:solidFill>
                        <a:latin typeface="Calibri"/>
                        <a:ea typeface="Calibri"/>
                        <a:cs typeface="Calibri"/>
                        <a:sym typeface="Calibri"/>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800" u="none" cap="none" strike="noStrike">
                          <a:solidFill>
                            <a:schemeClr val="lt1"/>
                          </a:solidFill>
                          <a:latin typeface="Calibri"/>
                          <a:ea typeface="Calibri"/>
                          <a:cs typeface="Calibri"/>
                          <a:sym typeface="Calibri"/>
                        </a:rPr>
                        <a:t>Additionally</a:t>
                      </a:r>
                      <a:endParaRPr sz="1800" u="none" cap="none" strike="noStrike">
                        <a:solidFill>
                          <a:srgbClr val="FFFFFF"/>
                        </a:solidFill>
                        <a:latin typeface="Calibri"/>
                        <a:ea typeface="Calibri"/>
                        <a:cs typeface="Calibri"/>
                        <a:sym typeface="Calibri"/>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596325">
                <a:tc>
                  <a:txBody>
                    <a:bodyPr/>
                    <a:lstStyle/>
                    <a:p>
                      <a:pPr indent="0" lvl="0" marL="0" marR="0" rtl="0" algn="ctr">
                        <a:lnSpc>
                          <a:spcPct val="100000"/>
                        </a:lnSpc>
                        <a:spcBef>
                          <a:spcPts val="0"/>
                        </a:spcBef>
                        <a:spcAft>
                          <a:spcPts val="0"/>
                        </a:spcAft>
                        <a:buClr>
                          <a:srgbClr val="000000"/>
                        </a:buClr>
                        <a:buSzPts val="1800"/>
                        <a:buFont typeface="Arial"/>
                        <a:buNone/>
                      </a:pPr>
                      <a:r>
                        <a:rPr lang="en" sz="1800" u="none" cap="none" strike="noStrike">
                          <a:solidFill>
                            <a:schemeClr val="lt1"/>
                          </a:solidFill>
                          <a:latin typeface="Calibri"/>
                          <a:ea typeface="Calibri"/>
                          <a:cs typeface="Calibri"/>
                          <a:sym typeface="Calibri"/>
                        </a:rPr>
                        <a:t>Additionally</a:t>
                      </a:r>
                      <a:endParaRPr sz="1800" u="none" cap="none" strike="noStrike">
                        <a:solidFill>
                          <a:srgbClr val="FFFFFF"/>
                        </a:solidFill>
                        <a:latin typeface="Calibri"/>
                        <a:ea typeface="Calibri"/>
                        <a:cs typeface="Calibri"/>
                        <a:sym typeface="Calibri"/>
                      </a:endParaRPr>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800" u="none" cap="none" strike="noStrike">
                          <a:solidFill>
                            <a:schemeClr val="lt1"/>
                          </a:solidFill>
                          <a:latin typeface="Calibri"/>
                          <a:ea typeface="Calibri"/>
                          <a:cs typeface="Calibri"/>
                          <a:sym typeface="Calibri"/>
                        </a:rPr>
                        <a:t>Also</a:t>
                      </a:r>
                      <a:endParaRPr sz="1800" u="none" cap="none" strike="noStrike">
                        <a:solidFill>
                          <a:srgbClr val="FFFFFF"/>
                        </a:solidFill>
                        <a:latin typeface="Calibri"/>
                        <a:ea typeface="Calibri"/>
                        <a:cs typeface="Calibri"/>
                        <a:sym typeface="Calibri"/>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800" u="none" cap="none" strike="noStrike">
                          <a:solidFill>
                            <a:schemeClr val="lt1"/>
                          </a:solidFill>
                          <a:latin typeface="Calibri"/>
                          <a:ea typeface="Calibri"/>
                          <a:cs typeface="Calibri"/>
                          <a:sym typeface="Calibri"/>
                        </a:rPr>
                        <a:t>Also</a:t>
                      </a:r>
                      <a:endParaRPr sz="1800" u="none" cap="none" strike="noStrike">
                        <a:solidFill>
                          <a:srgbClr val="FFFFFF"/>
                        </a:solidFill>
                        <a:latin typeface="Calibri"/>
                        <a:ea typeface="Calibri"/>
                        <a:cs typeface="Calibri"/>
                        <a:sym typeface="Calibri"/>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100"/>
                        <a:buFont typeface="Arial"/>
                        <a:buNone/>
                      </a:pPr>
                      <a:r>
                        <a:rPr lang="en" sz="1800" u="none" cap="none" strike="noStrike">
                          <a:solidFill>
                            <a:srgbClr val="FFFFFF"/>
                          </a:solidFill>
                          <a:latin typeface="Calibri"/>
                          <a:ea typeface="Calibri"/>
                          <a:cs typeface="Calibri"/>
                          <a:sym typeface="Calibri"/>
                        </a:rPr>
                        <a:t>Coincidentally</a:t>
                      </a:r>
                      <a:endParaRPr sz="1800" u="none" cap="none" strike="noStrike">
                        <a:solidFill>
                          <a:srgbClr val="FFFFFF"/>
                        </a:solidFill>
                        <a:latin typeface="Calibri"/>
                        <a:ea typeface="Calibri"/>
                        <a:cs typeface="Calibri"/>
                        <a:sym typeface="Calibri"/>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583300">
                <a:tc>
                  <a:txBody>
                    <a:bodyPr/>
                    <a:lstStyle/>
                    <a:p>
                      <a:pPr indent="0" lvl="0" marL="0" marR="0" rtl="0" algn="ctr">
                        <a:lnSpc>
                          <a:spcPct val="100000"/>
                        </a:lnSpc>
                        <a:spcBef>
                          <a:spcPts val="0"/>
                        </a:spcBef>
                        <a:spcAft>
                          <a:spcPts val="0"/>
                        </a:spcAft>
                        <a:buClr>
                          <a:srgbClr val="000000"/>
                        </a:buClr>
                        <a:buSzPts val="1800"/>
                        <a:buFont typeface="Arial"/>
                        <a:buNone/>
                      </a:pPr>
                      <a:r>
                        <a:rPr lang="en" sz="1800" u="none" cap="none" strike="noStrike">
                          <a:solidFill>
                            <a:schemeClr val="lt1"/>
                          </a:solidFill>
                          <a:latin typeface="Calibri"/>
                          <a:ea typeface="Calibri"/>
                          <a:cs typeface="Calibri"/>
                          <a:sym typeface="Calibri"/>
                        </a:rPr>
                        <a:t>Next</a:t>
                      </a:r>
                      <a:endParaRPr sz="1800" u="none" cap="none" strike="noStrike">
                        <a:solidFill>
                          <a:srgbClr val="FFFFFF"/>
                        </a:solidFill>
                        <a:latin typeface="Calibri"/>
                        <a:ea typeface="Calibri"/>
                        <a:cs typeface="Calibri"/>
                        <a:sym typeface="Calibri"/>
                      </a:endParaRPr>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800" u="none" cap="none" strike="noStrike">
                          <a:solidFill>
                            <a:schemeClr val="lt1"/>
                          </a:solidFill>
                          <a:latin typeface="Calibri"/>
                          <a:ea typeface="Calibri"/>
                          <a:cs typeface="Calibri"/>
                          <a:sym typeface="Calibri"/>
                        </a:rPr>
                        <a:t>However</a:t>
                      </a:r>
                      <a:endParaRPr sz="1800" u="none" cap="none" strike="noStrike">
                        <a:solidFill>
                          <a:srgbClr val="FFFFFF"/>
                        </a:solidFill>
                        <a:latin typeface="Calibri"/>
                        <a:ea typeface="Calibri"/>
                        <a:cs typeface="Calibri"/>
                        <a:sym typeface="Calibri"/>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800" u="none" cap="none" strike="noStrike">
                          <a:solidFill>
                            <a:schemeClr val="lt1"/>
                          </a:solidFill>
                          <a:latin typeface="Calibri"/>
                          <a:ea typeface="Calibri"/>
                          <a:cs typeface="Calibri"/>
                          <a:sym typeface="Calibri"/>
                        </a:rPr>
                        <a:t>Indeed</a:t>
                      </a:r>
                      <a:endParaRPr sz="1800" u="none" cap="none" strike="noStrike">
                        <a:solidFill>
                          <a:srgbClr val="FFFFFF"/>
                        </a:solidFill>
                        <a:latin typeface="Calibri"/>
                        <a:ea typeface="Calibri"/>
                        <a:cs typeface="Calibri"/>
                        <a:sym typeface="Calibri"/>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100"/>
                        <a:buFont typeface="Arial"/>
                        <a:buNone/>
                      </a:pPr>
                      <a:r>
                        <a:rPr lang="en" sz="1800" u="none" cap="none" strike="noStrike">
                          <a:solidFill>
                            <a:schemeClr val="lt1"/>
                          </a:solidFill>
                          <a:latin typeface="Calibri"/>
                          <a:ea typeface="Calibri"/>
                          <a:cs typeface="Calibri"/>
                          <a:sym typeface="Calibri"/>
                        </a:rPr>
                        <a:t>Clearly</a:t>
                      </a:r>
                      <a:endParaRPr sz="1800" u="none" cap="none" strike="noStrike">
                        <a:solidFill>
                          <a:srgbClr val="FFFFFF"/>
                        </a:solidFill>
                        <a:latin typeface="Calibri"/>
                        <a:ea typeface="Calibri"/>
                        <a:cs typeface="Calibri"/>
                        <a:sym typeface="Calibri"/>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bl>
          </a:graphicData>
        </a:graphic>
      </p:graphicFrame>
      <p:sp>
        <p:nvSpPr>
          <p:cNvPr id="284" name="Google Shape;284;g2956541bd17_1_0"/>
          <p:cNvSpPr txBox="1"/>
          <p:nvPr/>
        </p:nvSpPr>
        <p:spPr>
          <a:xfrm>
            <a:off x="311675" y="3875213"/>
            <a:ext cx="8520600" cy="673800"/>
          </a:xfrm>
          <a:prstGeom prst="rect">
            <a:avLst/>
          </a:prstGeom>
          <a:noFill/>
          <a:ln>
            <a:noFill/>
          </a:ln>
        </p:spPr>
        <p:txBody>
          <a:bodyPr anchorCtr="0" anchor="t" bIns="91425" lIns="91425" spcFirstLastPara="1" rIns="91425" wrap="square" tIns="91425">
            <a:noAutofit/>
          </a:bodyPr>
          <a:lstStyle/>
          <a:p>
            <a:pPr indent="0" lvl="0" marL="0" marR="0" rtl="0" algn="ctr">
              <a:lnSpc>
                <a:spcPct val="115000"/>
              </a:lnSpc>
              <a:spcBef>
                <a:spcPts val="0"/>
              </a:spcBef>
              <a:spcAft>
                <a:spcPts val="0"/>
              </a:spcAft>
              <a:buClr>
                <a:srgbClr val="000000"/>
              </a:buClr>
              <a:buSzPts val="2200"/>
              <a:buFont typeface="Arial"/>
              <a:buNone/>
            </a:pPr>
            <a:r>
              <a:rPr b="0" i="1" lang="en" sz="2200" u="none" cap="none" strike="noStrike">
                <a:solidFill>
                  <a:schemeClr val="lt1"/>
                </a:solidFill>
                <a:latin typeface="Calibri"/>
                <a:ea typeface="Calibri"/>
                <a:cs typeface="Calibri"/>
                <a:sym typeface="Calibri"/>
              </a:rPr>
              <a:t>What do you think the main idea or focus of the full essay might be?</a:t>
            </a:r>
            <a:endParaRPr b="0" i="1" sz="2200" u="none" cap="none" strike="noStrike">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288" name="Shape 288"/>
        <p:cNvGrpSpPr/>
        <p:nvPr/>
      </p:nvGrpSpPr>
      <p:grpSpPr>
        <a:xfrm>
          <a:off x="0" y="0"/>
          <a:ext cx="0" cy="0"/>
          <a:chOff x="0" y="0"/>
          <a:chExt cx="0" cy="0"/>
        </a:xfrm>
      </p:grpSpPr>
      <p:sp>
        <p:nvSpPr>
          <p:cNvPr id="289" name="Google Shape;289;g2956541bd17_0_8"/>
          <p:cNvSpPr txBox="1"/>
          <p:nvPr>
            <p:ph idx="1" type="body"/>
          </p:nvPr>
        </p:nvSpPr>
        <p:spPr>
          <a:xfrm>
            <a:off x="311700" y="241763"/>
            <a:ext cx="8520600" cy="13029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2600"/>
              <a:buNone/>
            </a:pPr>
            <a:r>
              <a:rPr lang="en"/>
              <a:t>Select the best word from each column to fill in the blank.</a:t>
            </a:r>
            <a:endParaRPr/>
          </a:p>
        </p:txBody>
      </p:sp>
      <p:graphicFrame>
        <p:nvGraphicFramePr>
          <p:cNvPr id="290" name="Google Shape;290;g2956541bd17_0_8"/>
          <p:cNvGraphicFramePr/>
          <p:nvPr/>
        </p:nvGraphicFramePr>
        <p:xfrm>
          <a:off x="311700" y="893213"/>
          <a:ext cx="3000000" cy="3000000"/>
        </p:xfrm>
        <a:graphic>
          <a:graphicData uri="http://schemas.openxmlformats.org/drawingml/2006/table">
            <a:tbl>
              <a:tblPr>
                <a:noFill/>
                <a:tableStyleId>{CC926EF9-45DB-4122-A76A-53D90BAA14BF}</a:tableStyleId>
              </a:tblPr>
              <a:tblGrid>
                <a:gridCol w="2130150"/>
                <a:gridCol w="2130150"/>
                <a:gridCol w="2130150"/>
                <a:gridCol w="2130150"/>
              </a:tblGrid>
              <a:tr h="606550">
                <a:tc>
                  <a:txBody>
                    <a:bodyPr/>
                    <a:lstStyle/>
                    <a:p>
                      <a:pPr indent="0" lvl="0" marL="0" marR="0" rtl="0" algn="ctr">
                        <a:lnSpc>
                          <a:spcPct val="100000"/>
                        </a:lnSpc>
                        <a:spcBef>
                          <a:spcPts val="0"/>
                        </a:spcBef>
                        <a:spcAft>
                          <a:spcPts val="0"/>
                        </a:spcAft>
                        <a:buClr>
                          <a:srgbClr val="000000"/>
                        </a:buClr>
                        <a:buSzPts val="2000"/>
                        <a:buFont typeface="Arial"/>
                        <a:buNone/>
                      </a:pPr>
                      <a:r>
                        <a:rPr b="1" lang="en" sz="2000" u="none" cap="none" strike="noStrike">
                          <a:solidFill>
                            <a:schemeClr val="lt1"/>
                          </a:solidFill>
                          <a:latin typeface="Calibri"/>
                          <a:ea typeface="Calibri"/>
                          <a:cs typeface="Calibri"/>
                          <a:sym typeface="Calibri"/>
                        </a:rPr>
                        <a:t>Blank</a:t>
                      </a:r>
                      <a:r>
                        <a:rPr b="1" lang="en" sz="2000" u="none" cap="none" strike="noStrike">
                          <a:solidFill>
                            <a:srgbClr val="FFFFFF"/>
                          </a:solidFill>
                          <a:latin typeface="Calibri"/>
                          <a:ea typeface="Calibri"/>
                          <a:cs typeface="Calibri"/>
                          <a:sym typeface="Calibri"/>
                        </a:rPr>
                        <a:t>  1</a:t>
                      </a:r>
                      <a:endParaRPr b="1" sz="2000" u="none" cap="none" strike="noStrike">
                        <a:solidFill>
                          <a:srgbClr val="FFFFFF"/>
                        </a:solidFill>
                        <a:latin typeface="Calibri"/>
                        <a:ea typeface="Calibri"/>
                        <a:cs typeface="Calibri"/>
                        <a:sym typeface="Calibri"/>
                      </a:endParaRPr>
                    </a:p>
                  </a:txBody>
                  <a:tcPr marT="91425" marB="0" marR="91425" marL="91425">
                    <a:solidFill>
                      <a:srgbClr val="18A24A"/>
                    </a:solidFill>
                  </a:tcPr>
                </a:tc>
                <a:tc>
                  <a:txBody>
                    <a:bodyPr/>
                    <a:lstStyle/>
                    <a:p>
                      <a:pPr indent="0" lvl="0" marL="0" marR="0" rtl="0" algn="ctr">
                        <a:lnSpc>
                          <a:spcPct val="100000"/>
                        </a:lnSpc>
                        <a:spcBef>
                          <a:spcPts val="0"/>
                        </a:spcBef>
                        <a:spcAft>
                          <a:spcPts val="0"/>
                        </a:spcAft>
                        <a:buClr>
                          <a:srgbClr val="000000"/>
                        </a:buClr>
                        <a:buSzPts val="2000"/>
                        <a:buFont typeface="Arial"/>
                        <a:buNone/>
                      </a:pPr>
                      <a:r>
                        <a:rPr b="1" lang="en" sz="2000" u="none" cap="none" strike="noStrike">
                          <a:solidFill>
                            <a:srgbClr val="FFFFFF"/>
                          </a:solidFill>
                          <a:latin typeface="Calibri"/>
                          <a:ea typeface="Calibri"/>
                          <a:cs typeface="Calibri"/>
                          <a:sym typeface="Calibri"/>
                        </a:rPr>
                        <a:t>Blank 2</a:t>
                      </a:r>
                      <a:endParaRPr b="1" sz="2000" u="none" cap="none" strike="noStrike">
                        <a:solidFill>
                          <a:srgbClr val="FFFFFF"/>
                        </a:solidFill>
                        <a:latin typeface="Calibri"/>
                        <a:ea typeface="Calibri"/>
                        <a:cs typeface="Calibri"/>
                        <a:sym typeface="Calibri"/>
                      </a:endParaRPr>
                    </a:p>
                  </a:txBody>
                  <a:tcPr marT="91425" marB="0" marR="91425" marL="91425">
                    <a:lnB cap="flat" cmpd="sng" w="9525">
                      <a:solidFill>
                        <a:srgbClr val="9E9E9E"/>
                      </a:solidFill>
                      <a:prstDash val="solid"/>
                      <a:round/>
                      <a:headEnd len="sm" w="sm" type="none"/>
                      <a:tailEnd len="sm" w="sm" type="none"/>
                    </a:lnB>
                    <a:solidFill>
                      <a:srgbClr val="18A24A"/>
                    </a:solidFill>
                  </a:tcPr>
                </a:tc>
                <a:tc>
                  <a:txBody>
                    <a:bodyPr/>
                    <a:lstStyle/>
                    <a:p>
                      <a:pPr indent="0" lvl="0" marL="0" marR="0" rtl="0" algn="ctr">
                        <a:lnSpc>
                          <a:spcPct val="100000"/>
                        </a:lnSpc>
                        <a:spcBef>
                          <a:spcPts val="0"/>
                        </a:spcBef>
                        <a:spcAft>
                          <a:spcPts val="0"/>
                        </a:spcAft>
                        <a:buClr>
                          <a:srgbClr val="000000"/>
                        </a:buClr>
                        <a:buSzPts val="2000"/>
                        <a:buFont typeface="Arial"/>
                        <a:buNone/>
                      </a:pPr>
                      <a:r>
                        <a:rPr b="1" lang="en" sz="2000" u="none" cap="none" strike="noStrike">
                          <a:solidFill>
                            <a:schemeClr val="lt1"/>
                          </a:solidFill>
                          <a:latin typeface="Calibri"/>
                          <a:ea typeface="Calibri"/>
                          <a:cs typeface="Calibri"/>
                          <a:sym typeface="Calibri"/>
                        </a:rPr>
                        <a:t>Blank</a:t>
                      </a:r>
                      <a:r>
                        <a:rPr b="1" lang="en" sz="2000" u="none" cap="none" strike="noStrike">
                          <a:solidFill>
                            <a:srgbClr val="FFFFFF"/>
                          </a:solidFill>
                          <a:latin typeface="Calibri"/>
                          <a:ea typeface="Calibri"/>
                          <a:cs typeface="Calibri"/>
                          <a:sym typeface="Calibri"/>
                        </a:rPr>
                        <a:t> 3</a:t>
                      </a:r>
                      <a:endParaRPr b="1" sz="2000" u="none" cap="none" strike="noStrike">
                        <a:solidFill>
                          <a:srgbClr val="FFFFFF"/>
                        </a:solidFill>
                        <a:latin typeface="Calibri"/>
                        <a:ea typeface="Calibri"/>
                        <a:cs typeface="Calibri"/>
                        <a:sym typeface="Calibri"/>
                      </a:endParaRPr>
                    </a:p>
                  </a:txBody>
                  <a:tcPr marT="91425" marB="0" marR="91425" marL="91425">
                    <a:lnB cap="flat" cmpd="sng" w="9525">
                      <a:solidFill>
                        <a:srgbClr val="9E9E9E"/>
                      </a:solidFill>
                      <a:prstDash val="solid"/>
                      <a:round/>
                      <a:headEnd len="sm" w="sm" type="none"/>
                      <a:tailEnd len="sm" w="sm" type="none"/>
                    </a:lnB>
                    <a:solidFill>
                      <a:srgbClr val="18A24A"/>
                    </a:solidFill>
                  </a:tcPr>
                </a:tc>
                <a:tc>
                  <a:txBody>
                    <a:bodyPr/>
                    <a:lstStyle/>
                    <a:p>
                      <a:pPr indent="0" lvl="0" marL="0" marR="0" rtl="0" algn="ctr">
                        <a:lnSpc>
                          <a:spcPct val="100000"/>
                        </a:lnSpc>
                        <a:spcBef>
                          <a:spcPts val="0"/>
                        </a:spcBef>
                        <a:spcAft>
                          <a:spcPts val="0"/>
                        </a:spcAft>
                        <a:buClr>
                          <a:srgbClr val="000000"/>
                        </a:buClr>
                        <a:buSzPts val="2000"/>
                        <a:buFont typeface="Arial"/>
                        <a:buNone/>
                      </a:pPr>
                      <a:r>
                        <a:rPr b="1" lang="en" sz="2000" u="none" cap="none" strike="noStrike">
                          <a:solidFill>
                            <a:schemeClr val="lt1"/>
                          </a:solidFill>
                          <a:latin typeface="Calibri"/>
                          <a:ea typeface="Calibri"/>
                          <a:cs typeface="Calibri"/>
                          <a:sym typeface="Calibri"/>
                        </a:rPr>
                        <a:t>Blank</a:t>
                      </a:r>
                      <a:r>
                        <a:rPr b="1" lang="en" sz="2000" u="none" cap="none" strike="noStrike">
                          <a:solidFill>
                            <a:srgbClr val="FFFFFF"/>
                          </a:solidFill>
                          <a:latin typeface="Calibri"/>
                          <a:ea typeface="Calibri"/>
                          <a:cs typeface="Calibri"/>
                          <a:sym typeface="Calibri"/>
                        </a:rPr>
                        <a:t> 4</a:t>
                      </a:r>
                      <a:endParaRPr b="1" sz="2000" u="none" cap="none" strike="noStrike">
                        <a:solidFill>
                          <a:srgbClr val="FFFFFF"/>
                        </a:solidFill>
                        <a:latin typeface="Calibri"/>
                        <a:ea typeface="Calibri"/>
                        <a:cs typeface="Calibri"/>
                        <a:sym typeface="Calibri"/>
                      </a:endParaRPr>
                    </a:p>
                  </a:txBody>
                  <a:tcPr marT="91425" marB="0" marR="91425" marL="91425">
                    <a:lnB cap="flat" cmpd="sng" w="9525">
                      <a:solidFill>
                        <a:srgbClr val="9E9E9E"/>
                      </a:solidFill>
                      <a:prstDash val="solid"/>
                      <a:round/>
                      <a:headEnd len="sm" w="sm" type="none"/>
                      <a:tailEnd len="sm" w="sm" type="none"/>
                    </a:lnB>
                    <a:solidFill>
                      <a:srgbClr val="18A24A"/>
                    </a:solidFill>
                  </a:tcPr>
                </a:tc>
              </a:tr>
              <a:tr h="583300">
                <a:tc>
                  <a:txBody>
                    <a:bodyPr/>
                    <a:lstStyle/>
                    <a:p>
                      <a:pPr indent="0" lvl="0" marL="0" marR="0" rtl="0" algn="ctr">
                        <a:lnSpc>
                          <a:spcPct val="100000"/>
                        </a:lnSpc>
                        <a:spcBef>
                          <a:spcPts val="0"/>
                        </a:spcBef>
                        <a:spcAft>
                          <a:spcPts val="0"/>
                        </a:spcAft>
                        <a:buClr>
                          <a:srgbClr val="000000"/>
                        </a:buClr>
                        <a:buSzPts val="1800"/>
                        <a:buFont typeface="Arial"/>
                        <a:buNone/>
                      </a:pPr>
                      <a:r>
                        <a:rPr lang="en" sz="1800" u="none" cap="none" strike="noStrike">
                          <a:solidFill>
                            <a:srgbClr val="FFFFFF"/>
                          </a:solidFill>
                          <a:latin typeface="Calibri"/>
                          <a:ea typeface="Calibri"/>
                          <a:cs typeface="Calibri"/>
                          <a:sym typeface="Calibri"/>
                        </a:rPr>
                        <a:t>For example</a:t>
                      </a:r>
                      <a:endParaRPr sz="1800" u="none" cap="none" strike="noStrike">
                        <a:solidFill>
                          <a:srgbClr val="FFFFFF"/>
                        </a:solidFill>
                        <a:latin typeface="Calibri"/>
                        <a:ea typeface="Calibri"/>
                        <a:cs typeface="Calibri"/>
                        <a:sym typeface="Calibri"/>
                      </a:endParaRPr>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800" u="none" cap="none" strike="noStrike">
                          <a:solidFill>
                            <a:srgbClr val="FFFFFF"/>
                          </a:solidFill>
                          <a:latin typeface="Calibri"/>
                          <a:ea typeface="Calibri"/>
                          <a:cs typeface="Calibri"/>
                          <a:sym typeface="Calibri"/>
                        </a:rPr>
                        <a:t>On the other hand</a:t>
                      </a:r>
                      <a:endParaRPr sz="1800" u="none" cap="none" strike="noStrike">
                        <a:solidFill>
                          <a:srgbClr val="FFFFFF"/>
                        </a:solidFill>
                        <a:latin typeface="Calibri"/>
                        <a:ea typeface="Calibri"/>
                        <a:cs typeface="Calibri"/>
                        <a:sym typeface="Calibri"/>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800" u="none" cap="none" strike="noStrike">
                          <a:solidFill>
                            <a:srgbClr val="FFFFFF"/>
                          </a:solidFill>
                          <a:latin typeface="Calibri"/>
                          <a:ea typeface="Calibri"/>
                          <a:cs typeface="Calibri"/>
                          <a:sym typeface="Calibri"/>
                        </a:rPr>
                        <a:t>Next</a:t>
                      </a:r>
                      <a:endParaRPr sz="1800" u="none" cap="none" strike="noStrike">
                        <a:solidFill>
                          <a:srgbClr val="FFFFFF"/>
                        </a:solidFill>
                        <a:latin typeface="Calibri"/>
                        <a:ea typeface="Calibri"/>
                        <a:cs typeface="Calibri"/>
                        <a:sym typeface="Calibri"/>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800" u="none" cap="none" strike="noStrike">
                          <a:solidFill>
                            <a:schemeClr val="accent4"/>
                          </a:solidFill>
                          <a:latin typeface="Calibri"/>
                          <a:ea typeface="Calibri"/>
                          <a:cs typeface="Calibri"/>
                          <a:sym typeface="Calibri"/>
                        </a:rPr>
                        <a:t>Furthermore</a:t>
                      </a:r>
                      <a:endParaRPr sz="1800" u="none" cap="none" strike="noStrike">
                        <a:solidFill>
                          <a:schemeClr val="accent4"/>
                        </a:solidFill>
                        <a:latin typeface="Calibri"/>
                        <a:ea typeface="Calibri"/>
                        <a:cs typeface="Calibri"/>
                        <a:sym typeface="Calibri"/>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583300">
                <a:tc>
                  <a:txBody>
                    <a:bodyPr/>
                    <a:lstStyle/>
                    <a:p>
                      <a:pPr indent="0" lvl="0" marL="0" marR="0" rtl="0" algn="ctr">
                        <a:lnSpc>
                          <a:spcPct val="100000"/>
                        </a:lnSpc>
                        <a:spcBef>
                          <a:spcPts val="0"/>
                        </a:spcBef>
                        <a:spcAft>
                          <a:spcPts val="0"/>
                        </a:spcAft>
                        <a:buClr>
                          <a:srgbClr val="000000"/>
                        </a:buClr>
                        <a:buSzPts val="1800"/>
                        <a:buFont typeface="Arial"/>
                        <a:buNone/>
                      </a:pPr>
                      <a:r>
                        <a:rPr lang="en" sz="1800" u="none" cap="none" strike="noStrike">
                          <a:solidFill>
                            <a:schemeClr val="lt1"/>
                          </a:solidFill>
                          <a:latin typeface="Calibri"/>
                          <a:ea typeface="Calibri"/>
                          <a:cs typeface="Calibri"/>
                          <a:sym typeface="Calibri"/>
                        </a:rPr>
                        <a:t>Secondly</a:t>
                      </a:r>
                      <a:endParaRPr sz="1800" u="none" cap="none" strike="noStrike">
                        <a:solidFill>
                          <a:srgbClr val="FFFFFF"/>
                        </a:solidFill>
                        <a:latin typeface="Calibri"/>
                        <a:ea typeface="Calibri"/>
                        <a:cs typeface="Calibri"/>
                        <a:sym typeface="Calibri"/>
                      </a:endParaRPr>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800" u="none" cap="none" strike="noStrike">
                          <a:solidFill>
                            <a:schemeClr val="accent4"/>
                          </a:solidFill>
                          <a:latin typeface="Calibri"/>
                          <a:ea typeface="Calibri"/>
                          <a:cs typeface="Calibri"/>
                          <a:sym typeface="Calibri"/>
                        </a:rPr>
                        <a:t>Subsequently</a:t>
                      </a:r>
                      <a:endParaRPr sz="1800" u="none" cap="none" strike="noStrike">
                        <a:solidFill>
                          <a:schemeClr val="accent4"/>
                        </a:solidFill>
                        <a:latin typeface="Calibri"/>
                        <a:ea typeface="Calibri"/>
                        <a:cs typeface="Calibri"/>
                        <a:sym typeface="Calibri"/>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800" u="none" cap="none" strike="noStrike">
                          <a:solidFill>
                            <a:schemeClr val="accent4"/>
                          </a:solidFill>
                          <a:latin typeface="Calibri"/>
                          <a:ea typeface="Calibri"/>
                          <a:cs typeface="Calibri"/>
                          <a:sym typeface="Calibri"/>
                        </a:rPr>
                        <a:t>For example</a:t>
                      </a:r>
                      <a:endParaRPr sz="1800" u="none" cap="none" strike="noStrike">
                        <a:solidFill>
                          <a:schemeClr val="accent4"/>
                        </a:solidFill>
                        <a:latin typeface="Calibri"/>
                        <a:ea typeface="Calibri"/>
                        <a:cs typeface="Calibri"/>
                        <a:sym typeface="Calibri"/>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800" u="none" cap="none" strike="noStrike">
                          <a:solidFill>
                            <a:schemeClr val="lt1"/>
                          </a:solidFill>
                          <a:latin typeface="Calibri"/>
                          <a:ea typeface="Calibri"/>
                          <a:cs typeface="Calibri"/>
                          <a:sym typeface="Calibri"/>
                        </a:rPr>
                        <a:t>Additionally</a:t>
                      </a:r>
                      <a:endParaRPr sz="1800" u="none" cap="none" strike="noStrike">
                        <a:solidFill>
                          <a:srgbClr val="FFFFFF"/>
                        </a:solidFill>
                        <a:latin typeface="Calibri"/>
                        <a:ea typeface="Calibri"/>
                        <a:cs typeface="Calibri"/>
                        <a:sym typeface="Calibri"/>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596325">
                <a:tc>
                  <a:txBody>
                    <a:bodyPr/>
                    <a:lstStyle/>
                    <a:p>
                      <a:pPr indent="0" lvl="0" marL="0" marR="0" rtl="0" algn="ctr">
                        <a:lnSpc>
                          <a:spcPct val="100000"/>
                        </a:lnSpc>
                        <a:spcBef>
                          <a:spcPts val="0"/>
                        </a:spcBef>
                        <a:spcAft>
                          <a:spcPts val="0"/>
                        </a:spcAft>
                        <a:buClr>
                          <a:srgbClr val="000000"/>
                        </a:buClr>
                        <a:buSzPts val="1800"/>
                        <a:buFont typeface="Arial"/>
                        <a:buNone/>
                      </a:pPr>
                      <a:r>
                        <a:rPr lang="en" sz="1800" u="none" cap="none" strike="noStrike">
                          <a:solidFill>
                            <a:schemeClr val="accent4"/>
                          </a:solidFill>
                          <a:latin typeface="Calibri"/>
                          <a:ea typeface="Calibri"/>
                          <a:cs typeface="Calibri"/>
                          <a:sym typeface="Calibri"/>
                        </a:rPr>
                        <a:t>Additionally</a:t>
                      </a:r>
                      <a:endParaRPr sz="1800" u="none" cap="none" strike="noStrike">
                        <a:solidFill>
                          <a:schemeClr val="accent4"/>
                        </a:solidFill>
                        <a:latin typeface="Calibri"/>
                        <a:ea typeface="Calibri"/>
                        <a:cs typeface="Calibri"/>
                        <a:sym typeface="Calibri"/>
                      </a:endParaRPr>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800" u="none" cap="none" strike="noStrike">
                          <a:solidFill>
                            <a:schemeClr val="lt1"/>
                          </a:solidFill>
                          <a:latin typeface="Calibri"/>
                          <a:ea typeface="Calibri"/>
                          <a:cs typeface="Calibri"/>
                          <a:sym typeface="Calibri"/>
                        </a:rPr>
                        <a:t>Also</a:t>
                      </a:r>
                      <a:endParaRPr sz="1800" u="none" cap="none" strike="noStrike">
                        <a:solidFill>
                          <a:srgbClr val="FFFFFF"/>
                        </a:solidFill>
                        <a:latin typeface="Calibri"/>
                        <a:ea typeface="Calibri"/>
                        <a:cs typeface="Calibri"/>
                        <a:sym typeface="Calibri"/>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800" u="none" cap="none" strike="noStrike">
                          <a:solidFill>
                            <a:schemeClr val="lt1"/>
                          </a:solidFill>
                          <a:latin typeface="Calibri"/>
                          <a:ea typeface="Calibri"/>
                          <a:cs typeface="Calibri"/>
                          <a:sym typeface="Calibri"/>
                        </a:rPr>
                        <a:t>Also</a:t>
                      </a:r>
                      <a:endParaRPr sz="1800" u="none" cap="none" strike="noStrike">
                        <a:solidFill>
                          <a:srgbClr val="FFFFFF"/>
                        </a:solidFill>
                        <a:latin typeface="Calibri"/>
                        <a:ea typeface="Calibri"/>
                        <a:cs typeface="Calibri"/>
                        <a:sym typeface="Calibri"/>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800" u="none" cap="none" strike="noStrike">
                          <a:solidFill>
                            <a:srgbClr val="FFFFFF"/>
                          </a:solidFill>
                          <a:latin typeface="Calibri"/>
                          <a:ea typeface="Calibri"/>
                          <a:cs typeface="Calibri"/>
                          <a:sym typeface="Calibri"/>
                        </a:rPr>
                        <a:t>Coincidentally</a:t>
                      </a:r>
                      <a:endParaRPr sz="1800" u="none" cap="none" strike="noStrike">
                        <a:solidFill>
                          <a:srgbClr val="FFFFFF"/>
                        </a:solidFill>
                        <a:latin typeface="Calibri"/>
                        <a:ea typeface="Calibri"/>
                        <a:cs typeface="Calibri"/>
                        <a:sym typeface="Calibri"/>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583300">
                <a:tc>
                  <a:txBody>
                    <a:bodyPr/>
                    <a:lstStyle/>
                    <a:p>
                      <a:pPr indent="0" lvl="0" marL="0" marR="0" rtl="0" algn="ctr">
                        <a:lnSpc>
                          <a:spcPct val="100000"/>
                        </a:lnSpc>
                        <a:spcBef>
                          <a:spcPts val="0"/>
                        </a:spcBef>
                        <a:spcAft>
                          <a:spcPts val="0"/>
                        </a:spcAft>
                        <a:buClr>
                          <a:srgbClr val="000000"/>
                        </a:buClr>
                        <a:buSzPts val="1800"/>
                        <a:buFont typeface="Arial"/>
                        <a:buNone/>
                      </a:pPr>
                      <a:r>
                        <a:rPr lang="en" sz="1800" u="none" cap="none" strike="noStrike">
                          <a:solidFill>
                            <a:schemeClr val="lt1"/>
                          </a:solidFill>
                          <a:latin typeface="Calibri"/>
                          <a:ea typeface="Calibri"/>
                          <a:cs typeface="Calibri"/>
                          <a:sym typeface="Calibri"/>
                        </a:rPr>
                        <a:t>Next</a:t>
                      </a:r>
                      <a:endParaRPr sz="1800" u="none" cap="none" strike="noStrike">
                        <a:solidFill>
                          <a:srgbClr val="FFFFFF"/>
                        </a:solidFill>
                        <a:latin typeface="Calibri"/>
                        <a:ea typeface="Calibri"/>
                        <a:cs typeface="Calibri"/>
                        <a:sym typeface="Calibri"/>
                      </a:endParaRPr>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800" u="none" cap="none" strike="noStrike">
                          <a:solidFill>
                            <a:schemeClr val="lt1"/>
                          </a:solidFill>
                          <a:latin typeface="Calibri"/>
                          <a:ea typeface="Calibri"/>
                          <a:cs typeface="Calibri"/>
                          <a:sym typeface="Calibri"/>
                        </a:rPr>
                        <a:t>However</a:t>
                      </a:r>
                      <a:endParaRPr sz="1800" u="none" cap="none" strike="noStrike">
                        <a:solidFill>
                          <a:srgbClr val="FFFFFF"/>
                        </a:solidFill>
                        <a:latin typeface="Calibri"/>
                        <a:ea typeface="Calibri"/>
                        <a:cs typeface="Calibri"/>
                        <a:sym typeface="Calibri"/>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800" u="none" cap="none" strike="noStrike">
                          <a:solidFill>
                            <a:schemeClr val="lt1"/>
                          </a:solidFill>
                          <a:latin typeface="Calibri"/>
                          <a:ea typeface="Calibri"/>
                          <a:cs typeface="Calibri"/>
                          <a:sym typeface="Calibri"/>
                        </a:rPr>
                        <a:t>Indeed</a:t>
                      </a:r>
                      <a:endParaRPr sz="1800" u="none" cap="none" strike="noStrike">
                        <a:solidFill>
                          <a:srgbClr val="FFFFFF"/>
                        </a:solidFill>
                        <a:latin typeface="Calibri"/>
                        <a:ea typeface="Calibri"/>
                        <a:cs typeface="Calibri"/>
                        <a:sym typeface="Calibri"/>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800"/>
                        <a:buFont typeface="Arial"/>
                        <a:buNone/>
                      </a:pPr>
                      <a:r>
                        <a:rPr lang="en" sz="1800" u="none" cap="none" strike="noStrike">
                          <a:solidFill>
                            <a:schemeClr val="lt1"/>
                          </a:solidFill>
                          <a:latin typeface="Calibri"/>
                          <a:ea typeface="Calibri"/>
                          <a:cs typeface="Calibri"/>
                          <a:sym typeface="Calibri"/>
                        </a:rPr>
                        <a:t>Clearly</a:t>
                      </a:r>
                      <a:endParaRPr sz="1800" u="none" cap="none" strike="noStrike">
                        <a:solidFill>
                          <a:srgbClr val="FFFFFF"/>
                        </a:solidFill>
                        <a:latin typeface="Calibri"/>
                        <a:ea typeface="Calibri"/>
                        <a:cs typeface="Calibri"/>
                        <a:sym typeface="Calibri"/>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bl>
          </a:graphicData>
        </a:graphic>
      </p:graphicFrame>
      <p:sp>
        <p:nvSpPr>
          <p:cNvPr id="291" name="Google Shape;291;g2956541bd17_0_8"/>
          <p:cNvSpPr txBox="1"/>
          <p:nvPr/>
        </p:nvSpPr>
        <p:spPr>
          <a:xfrm>
            <a:off x="320659" y="3913387"/>
            <a:ext cx="8520600" cy="673800"/>
          </a:xfrm>
          <a:prstGeom prst="rect">
            <a:avLst/>
          </a:prstGeom>
          <a:noFill/>
          <a:ln>
            <a:noFill/>
          </a:ln>
        </p:spPr>
        <p:txBody>
          <a:bodyPr anchorCtr="0" anchor="t" bIns="91425" lIns="91425" spcFirstLastPara="1" rIns="91425" wrap="square" tIns="91425">
            <a:noAutofit/>
          </a:bodyPr>
          <a:lstStyle/>
          <a:p>
            <a:pPr indent="0" lvl="0" marL="0" marR="0" rtl="0" algn="ctr">
              <a:lnSpc>
                <a:spcPct val="115000"/>
              </a:lnSpc>
              <a:spcBef>
                <a:spcPts val="0"/>
              </a:spcBef>
              <a:spcAft>
                <a:spcPts val="0"/>
              </a:spcAft>
              <a:buClr>
                <a:srgbClr val="000000"/>
              </a:buClr>
              <a:buSzPts val="2200"/>
              <a:buFont typeface="Arial"/>
              <a:buNone/>
            </a:pPr>
            <a:r>
              <a:rPr b="0" i="1" lang="en" sz="2200" u="none" cap="none" strike="noStrike">
                <a:solidFill>
                  <a:schemeClr val="lt1"/>
                </a:solidFill>
                <a:latin typeface="Calibri"/>
                <a:ea typeface="Calibri"/>
                <a:cs typeface="Calibri"/>
                <a:sym typeface="Calibri"/>
              </a:rPr>
              <a:t>What do you think the main idea or focus of the full essay might be?</a:t>
            </a:r>
            <a:endParaRPr b="0" i="1" sz="2200" u="none" cap="none" strike="noStrike">
              <a:solidFill>
                <a:srgbClr val="000000"/>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5" name="Shape 295"/>
        <p:cNvGrpSpPr/>
        <p:nvPr/>
      </p:nvGrpSpPr>
      <p:grpSpPr>
        <a:xfrm>
          <a:off x="0" y="0"/>
          <a:ext cx="0" cy="0"/>
          <a:chOff x="0" y="0"/>
          <a:chExt cx="0" cy="0"/>
        </a:xfrm>
      </p:grpSpPr>
      <p:sp>
        <p:nvSpPr>
          <p:cNvPr id="296" name="Google Shape;296;g285a43dff83_0_140"/>
          <p:cNvSpPr txBox="1"/>
          <p:nvPr>
            <p:ph type="title"/>
          </p:nvPr>
        </p:nvSpPr>
        <p:spPr>
          <a:xfrm>
            <a:off x="311700" y="28827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4000"/>
              <a:buNone/>
            </a:pPr>
            <a:r>
              <a:rPr lang="en"/>
              <a:t>Parts of a Paragraph | Page 2/2</a:t>
            </a:r>
            <a:endParaRPr/>
          </a:p>
        </p:txBody>
      </p:sp>
      <p:sp>
        <p:nvSpPr>
          <p:cNvPr id="297" name="Google Shape;297;g285a43dff83_0_140"/>
          <p:cNvSpPr txBox="1"/>
          <p:nvPr>
            <p:ph idx="1" type="body"/>
          </p:nvPr>
        </p:nvSpPr>
        <p:spPr>
          <a:xfrm>
            <a:off x="311700" y="994375"/>
            <a:ext cx="4260300" cy="37326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2600"/>
              <a:buNone/>
            </a:pPr>
            <a:r>
              <a:rPr b="1" lang="en">
                <a:solidFill>
                  <a:schemeClr val="accent4"/>
                </a:solidFill>
              </a:rPr>
              <a:t>Directions</a:t>
            </a:r>
            <a:endParaRPr b="1">
              <a:solidFill>
                <a:schemeClr val="accent4"/>
              </a:solidFill>
            </a:endParaRPr>
          </a:p>
          <a:p>
            <a:pPr indent="-393700" lvl="0" marL="457200" rtl="0" algn="l">
              <a:lnSpc>
                <a:spcPct val="115000"/>
              </a:lnSpc>
              <a:spcBef>
                <a:spcPts val="0"/>
              </a:spcBef>
              <a:spcAft>
                <a:spcPts val="0"/>
              </a:spcAft>
              <a:buSzPts val="2600"/>
              <a:buFont typeface="Arial"/>
              <a:buChar char="•"/>
            </a:pPr>
            <a:r>
              <a:rPr lang="en"/>
              <a:t>Read the paragraph.</a:t>
            </a:r>
            <a:endParaRPr/>
          </a:p>
          <a:p>
            <a:pPr indent="-393700" lvl="0" marL="457200" rtl="0" algn="l">
              <a:lnSpc>
                <a:spcPct val="115000"/>
              </a:lnSpc>
              <a:spcBef>
                <a:spcPts val="0"/>
              </a:spcBef>
              <a:spcAft>
                <a:spcPts val="0"/>
              </a:spcAft>
              <a:buSzPts val="2600"/>
              <a:buFont typeface="Arial"/>
              <a:buChar char="•"/>
            </a:pPr>
            <a:r>
              <a:rPr lang="en"/>
              <a:t>Identify the role of</a:t>
            </a:r>
            <a:br>
              <a:rPr lang="en"/>
            </a:br>
            <a:r>
              <a:rPr lang="en"/>
              <a:t>each sentence:</a:t>
            </a:r>
            <a:endParaRPr/>
          </a:p>
          <a:p>
            <a:pPr indent="-393700" lvl="1" marL="914400" rtl="0" algn="l">
              <a:lnSpc>
                <a:spcPct val="115000"/>
              </a:lnSpc>
              <a:spcBef>
                <a:spcPts val="0"/>
              </a:spcBef>
              <a:spcAft>
                <a:spcPts val="0"/>
              </a:spcAft>
              <a:buSzPts val="2600"/>
              <a:buFont typeface="Noto Sans Symbols"/>
              <a:buChar char="▪"/>
            </a:pPr>
            <a:r>
              <a:rPr lang="en"/>
              <a:t>Claim </a:t>
            </a:r>
            <a:endParaRPr/>
          </a:p>
          <a:p>
            <a:pPr indent="-393700" lvl="1" marL="914400" rtl="0" algn="l">
              <a:lnSpc>
                <a:spcPct val="115000"/>
              </a:lnSpc>
              <a:spcBef>
                <a:spcPts val="0"/>
              </a:spcBef>
              <a:spcAft>
                <a:spcPts val="0"/>
              </a:spcAft>
              <a:buSzPts val="2600"/>
              <a:buFont typeface="Noto Sans Symbols"/>
              <a:buChar char="▪"/>
            </a:pPr>
            <a:r>
              <a:rPr lang="en"/>
              <a:t>Evidence</a:t>
            </a:r>
            <a:endParaRPr/>
          </a:p>
          <a:p>
            <a:pPr indent="-393700" lvl="1" marL="914400" rtl="0" algn="l">
              <a:lnSpc>
                <a:spcPct val="115000"/>
              </a:lnSpc>
              <a:spcBef>
                <a:spcPts val="0"/>
              </a:spcBef>
              <a:spcAft>
                <a:spcPts val="0"/>
              </a:spcAft>
              <a:buSzPts val="2600"/>
              <a:buFont typeface="Noto Sans Symbols"/>
              <a:buChar char="▪"/>
            </a:pPr>
            <a:r>
              <a:rPr lang="en"/>
              <a:t>Reasoning</a:t>
            </a:r>
            <a:endParaRPr/>
          </a:p>
        </p:txBody>
      </p:sp>
      <p:sp>
        <p:nvSpPr>
          <p:cNvPr id="298" name="Google Shape;298;g285a43dff83_0_140"/>
          <p:cNvSpPr txBox="1"/>
          <p:nvPr>
            <p:ph idx="2" type="body"/>
          </p:nvPr>
        </p:nvSpPr>
        <p:spPr>
          <a:xfrm>
            <a:off x="4622335" y="1044353"/>
            <a:ext cx="3999900" cy="34164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2600"/>
              <a:buNone/>
            </a:pPr>
            <a:r>
              <a:rPr b="1" lang="en">
                <a:solidFill>
                  <a:schemeClr val="accent4"/>
                </a:solidFill>
              </a:rPr>
              <a:t>Discussion</a:t>
            </a:r>
            <a:endParaRPr/>
          </a:p>
          <a:p>
            <a:pPr indent="-457200" lvl="0" marL="533400" rtl="0" algn="l">
              <a:lnSpc>
                <a:spcPct val="115000"/>
              </a:lnSpc>
              <a:spcBef>
                <a:spcPts val="0"/>
              </a:spcBef>
              <a:spcAft>
                <a:spcPts val="0"/>
              </a:spcAft>
              <a:buSzPts val="2400"/>
              <a:buFont typeface="Arial"/>
              <a:buChar char="•"/>
            </a:pPr>
            <a:r>
              <a:rPr lang="en"/>
              <a:t>Why do you think it is important to identify the role of a sentence?</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2" name="Shape 302"/>
        <p:cNvGrpSpPr/>
        <p:nvPr/>
      </p:nvGrpSpPr>
      <p:grpSpPr>
        <a:xfrm>
          <a:off x="0" y="0"/>
          <a:ext cx="0" cy="0"/>
          <a:chOff x="0" y="0"/>
          <a:chExt cx="0" cy="0"/>
        </a:xfrm>
      </p:grpSpPr>
      <p:sp>
        <p:nvSpPr>
          <p:cNvPr id="303" name="Google Shape;303;g285a43dff83_0_145"/>
          <p:cNvSpPr txBox="1"/>
          <p:nvPr>
            <p:ph idx="1" type="body"/>
          </p:nvPr>
        </p:nvSpPr>
        <p:spPr>
          <a:xfrm>
            <a:off x="481605" y="1357535"/>
            <a:ext cx="3999900" cy="3061179"/>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2600"/>
              <a:buNone/>
            </a:pPr>
            <a:r>
              <a:rPr b="1" lang="en">
                <a:solidFill>
                  <a:schemeClr val="accent4"/>
                </a:solidFill>
              </a:rPr>
              <a:t>Directions</a:t>
            </a:r>
            <a:endParaRPr b="1">
              <a:solidFill>
                <a:schemeClr val="accent4"/>
              </a:solidFill>
            </a:endParaRPr>
          </a:p>
          <a:p>
            <a:pPr indent="-457200" lvl="0" marL="533400" rtl="0" algn="l">
              <a:lnSpc>
                <a:spcPct val="115000"/>
              </a:lnSpc>
              <a:spcBef>
                <a:spcPts val="0"/>
              </a:spcBef>
              <a:spcAft>
                <a:spcPts val="0"/>
              </a:spcAft>
              <a:buSzPts val="2400"/>
              <a:buFont typeface="Arial"/>
              <a:buChar char="•"/>
            </a:pPr>
            <a:r>
              <a:rPr lang="en"/>
              <a:t>Rearrange the essay according to clarity and organization.</a:t>
            </a:r>
            <a:endParaRPr/>
          </a:p>
        </p:txBody>
      </p:sp>
      <p:sp>
        <p:nvSpPr>
          <p:cNvPr id="304" name="Google Shape;304;g285a43dff83_0_14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4000"/>
              <a:buNone/>
            </a:pPr>
            <a:r>
              <a:rPr lang="en"/>
              <a:t>Sort the Essay | The Great Gatsby</a:t>
            </a:r>
            <a:endParaRPr/>
          </a:p>
        </p:txBody>
      </p:sp>
      <p:sp>
        <p:nvSpPr>
          <p:cNvPr id="305" name="Google Shape;305;g285a43dff83_0_145"/>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2600"/>
              <a:buNone/>
            </a:pPr>
            <a:r>
              <a:rPr b="1" lang="en">
                <a:solidFill>
                  <a:schemeClr val="accent4"/>
                </a:solidFill>
              </a:rPr>
              <a:t>Discussion </a:t>
            </a:r>
            <a:endParaRPr b="1">
              <a:solidFill>
                <a:schemeClr val="accent4"/>
              </a:solidFill>
            </a:endParaRPr>
          </a:p>
          <a:p>
            <a:pPr indent="-457200" lvl="0" marL="533400" rtl="0" algn="l">
              <a:lnSpc>
                <a:spcPct val="115000"/>
              </a:lnSpc>
              <a:spcBef>
                <a:spcPts val="0"/>
              </a:spcBef>
              <a:spcAft>
                <a:spcPts val="0"/>
              </a:spcAft>
              <a:buSzPts val="2400"/>
              <a:buFont typeface="Arial"/>
              <a:buChar char="•"/>
            </a:pPr>
            <a:r>
              <a:rPr lang="en"/>
              <a:t>For the sake of logic, which paragraph is the introduction?</a:t>
            </a:r>
            <a:endParaRPr/>
          </a:p>
          <a:p>
            <a:pPr indent="-457200" lvl="0" marL="533400" rtl="0" algn="l">
              <a:lnSpc>
                <a:spcPct val="115000"/>
              </a:lnSpc>
              <a:spcBef>
                <a:spcPts val="0"/>
              </a:spcBef>
              <a:spcAft>
                <a:spcPts val="0"/>
              </a:spcAft>
              <a:buSzPts val="2400"/>
              <a:buFont typeface="Arial"/>
              <a:buChar char="•"/>
            </a:pPr>
            <a:r>
              <a:rPr lang="en"/>
              <a:t>How did you know?</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9" name="Shape 309"/>
        <p:cNvGrpSpPr/>
        <p:nvPr/>
      </p:nvGrpSpPr>
      <p:grpSpPr>
        <a:xfrm>
          <a:off x="0" y="0"/>
          <a:ext cx="0" cy="0"/>
          <a:chOff x="0" y="0"/>
          <a:chExt cx="0" cy="0"/>
        </a:xfrm>
      </p:grpSpPr>
      <p:sp>
        <p:nvSpPr>
          <p:cNvPr id="310" name="Google Shape;310;g25c48b25938_0_1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4000"/>
              <a:buNone/>
            </a:pPr>
            <a:r>
              <a:rPr lang="en"/>
              <a:t>Test Tip - The “Box” Questions</a:t>
            </a:r>
            <a:endParaRPr/>
          </a:p>
        </p:txBody>
      </p:sp>
      <p:sp>
        <p:nvSpPr>
          <p:cNvPr id="311" name="Google Shape;311;g25c48b25938_0_10"/>
          <p:cNvSpPr txBox="1"/>
          <p:nvPr>
            <p:ph idx="1" type="body"/>
          </p:nvPr>
        </p:nvSpPr>
        <p:spPr>
          <a:xfrm>
            <a:off x="2728000" y="1152475"/>
            <a:ext cx="6104400" cy="3807000"/>
          </a:xfrm>
          <a:prstGeom prst="rect">
            <a:avLst/>
          </a:prstGeom>
          <a:noFill/>
          <a:ln>
            <a:noFill/>
          </a:ln>
        </p:spPr>
        <p:txBody>
          <a:bodyPr anchorCtr="0" anchor="t" bIns="91425" lIns="91425" spcFirstLastPara="1" rIns="91425" wrap="square" tIns="91425">
            <a:normAutofit/>
          </a:bodyPr>
          <a:lstStyle/>
          <a:p>
            <a:pPr indent="-393700" lvl="0" marL="457200" rtl="0" algn="l">
              <a:lnSpc>
                <a:spcPct val="115000"/>
              </a:lnSpc>
              <a:spcBef>
                <a:spcPts val="0"/>
              </a:spcBef>
              <a:spcAft>
                <a:spcPts val="0"/>
              </a:spcAft>
              <a:buSzPts val="2600"/>
              <a:buFont typeface="Arial"/>
              <a:buChar char="•"/>
            </a:pPr>
            <a:r>
              <a:rPr lang="en"/>
              <a:t>The “Box” question is </a:t>
            </a:r>
            <a:r>
              <a:rPr lang="en">
                <a:extLst>
                  <a:ext uri="http://customooxmlschemas.google.com/">
                    <go:slidesCustomData xmlns:go="http://customooxmlschemas.google.com/" textRoundtripDataId="1"/>
                  </a:ext>
                </a:extLst>
              </a:rPr>
              <a:t>about choosing the best answer that is consisten</a:t>
            </a:r>
            <a:r>
              <a:rPr lang="en"/>
              <a:t>t with what is already present in the passage.</a:t>
            </a:r>
            <a:endParaRPr/>
          </a:p>
          <a:p>
            <a:pPr indent="-379996" lvl="1" marL="914400" rtl="0" algn="l">
              <a:lnSpc>
                <a:spcPct val="115000"/>
              </a:lnSpc>
              <a:spcBef>
                <a:spcPts val="0"/>
              </a:spcBef>
              <a:spcAft>
                <a:spcPts val="0"/>
              </a:spcAft>
              <a:buSzPts val="2383"/>
              <a:buFont typeface="Noto Sans Symbols"/>
              <a:buChar char="▪"/>
            </a:pPr>
            <a:r>
              <a:rPr lang="en" sz="2383"/>
              <a:t>For example, notice how other sentences are formatted or worded in that section and choose the answer that matches their same structure.</a:t>
            </a:r>
            <a:endParaRPr sz="2383" strike="sngStrike"/>
          </a:p>
        </p:txBody>
      </p:sp>
      <p:sp>
        <p:nvSpPr>
          <p:cNvPr id="312" name="Google Shape;312;g25c48b25938_0_10"/>
          <p:cNvSpPr txBox="1"/>
          <p:nvPr/>
        </p:nvSpPr>
        <p:spPr>
          <a:xfrm>
            <a:off x="6375614" y="529200"/>
            <a:ext cx="607800" cy="555900"/>
          </a:xfrm>
          <a:prstGeom prst="rect">
            <a:avLst/>
          </a:prstGeom>
          <a:noFill/>
          <a:ln cap="flat" cmpd="sng" w="2857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4000"/>
              <a:buFont typeface="Arial"/>
              <a:buNone/>
            </a:pPr>
            <a:r>
              <a:rPr b="0" i="0" lang="en" sz="4000" u="none" cap="none" strike="noStrike">
                <a:solidFill>
                  <a:schemeClr val="lt1"/>
                </a:solidFill>
                <a:latin typeface="Arial"/>
                <a:ea typeface="Arial"/>
                <a:cs typeface="Arial"/>
                <a:sym typeface="Arial"/>
              </a:rPr>
              <a:t>1</a:t>
            </a:r>
            <a:endParaRPr b="0" i="0" sz="4000" u="none" cap="none" strike="noStrike">
              <a:solidFill>
                <a:schemeClr val="lt1"/>
              </a:solidFill>
              <a:latin typeface="Arial"/>
              <a:ea typeface="Arial"/>
              <a:cs typeface="Arial"/>
              <a:sym typeface="Arial"/>
            </a:endParaRPr>
          </a:p>
        </p:txBody>
      </p:sp>
      <p:pic>
        <p:nvPicPr>
          <p:cNvPr id="313" name="Google Shape;313;g25c48b25938_0_10"/>
          <p:cNvPicPr preferRelativeResize="0"/>
          <p:nvPr/>
        </p:nvPicPr>
        <p:blipFill rotWithShape="1">
          <a:blip r:embed="rId3">
            <a:alphaModFix/>
          </a:blip>
          <a:srcRect b="0" l="0" r="0" t="0"/>
          <a:stretch/>
        </p:blipFill>
        <p:spPr>
          <a:xfrm>
            <a:off x="474651" y="1258825"/>
            <a:ext cx="1810476" cy="3398651"/>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7" name="Shape 317"/>
        <p:cNvGrpSpPr/>
        <p:nvPr/>
      </p:nvGrpSpPr>
      <p:grpSpPr>
        <a:xfrm>
          <a:off x="0" y="0"/>
          <a:ext cx="0" cy="0"/>
          <a:chOff x="0" y="0"/>
          <a:chExt cx="0" cy="0"/>
        </a:xfrm>
      </p:grpSpPr>
      <p:sp>
        <p:nvSpPr>
          <p:cNvPr id="318" name="Google Shape;318;g29516c2874a_2_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4000"/>
              <a:buNone/>
            </a:pPr>
            <a:r>
              <a:rPr lang="en"/>
              <a:t>Test Tip - The “Box” Questions</a:t>
            </a:r>
            <a:endParaRPr/>
          </a:p>
        </p:txBody>
      </p:sp>
      <p:sp>
        <p:nvSpPr>
          <p:cNvPr id="319" name="Google Shape;319;g29516c2874a_2_7"/>
          <p:cNvSpPr txBox="1"/>
          <p:nvPr>
            <p:ph idx="1" type="body"/>
          </p:nvPr>
        </p:nvSpPr>
        <p:spPr>
          <a:xfrm>
            <a:off x="2354884" y="1158654"/>
            <a:ext cx="6104400" cy="3807000"/>
          </a:xfrm>
          <a:prstGeom prst="rect">
            <a:avLst/>
          </a:prstGeom>
          <a:noFill/>
          <a:ln>
            <a:noFill/>
          </a:ln>
        </p:spPr>
        <p:txBody>
          <a:bodyPr anchorCtr="0" anchor="t" bIns="91425" lIns="91425" spcFirstLastPara="1" rIns="91425" wrap="square" tIns="91425">
            <a:normAutofit fontScale="92500"/>
          </a:bodyPr>
          <a:lstStyle/>
          <a:p>
            <a:pPr indent="-457200" lvl="0" marL="533083" rtl="0" algn="l">
              <a:lnSpc>
                <a:spcPct val="115000"/>
              </a:lnSpc>
              <a:spcBef>
                <a:spcPts val="0"/>
              </a:spcBef>
              <a:spcAft>
                <a:spcPts val="0"/>
              </a:spcAft>
              <a:buSzPct val="100000"/>
              <a:buFont typeface="Arial"/>
              <a:buChar char="•"/>
            </a:pPr>
            <a:r>
              <a:rPr lang="en" sz="2400"/>
              <a:t>Select the option that continues to develop the main idea already established and continues the </a:t>
            </a:r>
            <a:r>
              <a:rPr lang="en" sz="2400">
                <a:extLst>
                  <a:ext uri="http://customooxmlschemas.google.com/">
                    <go:slidesCustomData xmlns:go="http://customooxmlschemas.google.com/" textRoundtripDataId="2"/>
                  </a:ext>
                </a:extLst>
              </a:rPr>
              <a:t>flow</a:t>
            </a:r>
            <a:r>
              <a:rPr lang="en" sz="2400"/>
              <a:t> of the passage.</a:t>
            </a:r>
            <a:endParaRPr sz="2400"/>
          </a:p>
          <a:p>
            <a:pPr indent="-457200" lvl="1" marL="976431" rtl="0" algn="l">
              <a:lnSpc>
                <a:spcPct val="115000"/>
              </a:lnSpc>
              <a:spcBef>
                <a:spcPts val="0"/>
              </a:spcBef>
              <a:spcAft>
                <a:spcPts val="0"/>
              </a:spcAft>
              <a:buSzPct val="109070"/>
              <a:buFont typeface="Noto Sans Symbols"/>
              <a:buChar char="▪"/>
            </a:pPr>
            <a:r>
              <a:rPr lang="en" sz="2400"/>
              <a:t>For example, if the passage is about the dangers of bungee jumping and the extra paragraph or sentence is about boating accidents, then it might not connect completely to the passage unless the topic is about “dangers of extreme sports.”</a:t>
            </a:r>
            <a:endParaRPr sz="2400"/>
          </a:p>
        </p:txBody>
      </p:sp>
      <p:pic>
        <p:nvPicPr>
          <p:cNvPr id="320" name="Google Shape;320;g29516c2874a_2_7"/>
          <p:cNvPicPr preferRelativeResize="0"/>
          <p:nvPr/>
        </p:nvPicPr>
        <p:blipFill rotWithShape="1">
          <a:blip r:embed="rId3">
            <a:alphaModFix/>
          </a:blip>
          <a:srcRect b="0" l="0" r="0" t="0"/>
          <a:stretch/>
        </p:blipFill>
        <p:spPr>
          <a:xfrm>
            <a:off x="474651" y="1258825"/>
            <a:ext cx="1810476" cy="3398651"/>
          </a:xfrm>
          <a:prstGeom prst="rect">
            <a:avLst/>
          </a:prstGeom>
          <a:noFill/>
          <a:ln>
            <a:noFill/>
          </a:ln>
        </p:spPr>
      </p:pic>
      <p:sp>
        <p:nvSpPr>
          <p:cNvPr id="321" name="Google Shape;321;g29516c2874a_2_7"/>
          <p:cNvSpPr txBox="1"/>
          <p:nvPr/>
        </p:nvSpPr>
        <p:spPr>
          <a:xfrm>
            <a:off x="6375614" y="529200"/>
            <a:ext cx="607800" cy="555900"/>
          </a:xfrm>
          <a:prstGeom prst="rect">
            <a:avLst/>
          </a:prstGeom>
          <a:noFill/>
          <a:ln cap="flat" cmpd="sng" w="2857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4000"/>
              <a:buFont typeface="Arial"/>
              <a:buNone/>
            </a:pPr>
            <a:r>
              <a:rPr b="0" i="0" lang="en" sz="4000" u="none" cap="none" strike="noStrike">
                <a:solidFill>
                  <a:schemeClr val="lt1"/>
                </a:solidFill>
                <a:latin typeface="Arial"/>
                <a:ea typeface="Arial"/>
                <a:cs typeface="Arial"/>
                <a:sym typeface="Arial"/>
              </a:rPr>
              <a:t>2</a:t>
            </a:r>
            <a:endParaRPr b="0" i="0" sz="4000" u="none" cap="none" strike="noStrike">
              <a:solidFill>
                <a:schemeClr val="lt1"/>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5" name="Shape 325"/>
        <p:cNvGrpSpPr/>
        <p:nvPr/>
      </p:nvGrpSpPr>
      <p:grpSpPr>
        <a:xfrm>
          <a:off x="0" y="0"/>
          <a:ext cx="0" cy="0"/>
          <a:chOff x="0" y="0"/>
          <a:chExt cx="0" cy="0"/>
        </a:xfrm>
      </p:grpSpPr>
      <p:sp>
        <p:nvSpPr>
          <p:cNvPr id="326" name="Google Shape;326;g27c03adb2f6_0_0"/>
          <p:cNvSpPr txBox="1"/>
          <p:nvPr>
            <p:ph type="ctrTitle"/>
          </p:nvPr>
        </p:nvSpPr>
        <p:spPr>
          <a:xfrm>
            <a:off x="311700" y="550386"/>
            <a:ext cx="8520600" cy="2052600"/>
          </a:xfrm>
          <a:prstGeom prst="rect">
            <a:avLst/>
          </a:prstGeom>
          <a:noFill/>
          <a:ln>
            <a:noFill/>
          </a:ln>
        </p:spPr>
        <p:txBody>
          <a:bodyPr anchorCtr="0" anchor="b" bIns="91425" lIns="91425" spcFirstLastPara="1" rIns="91425" wrap="square" tIns="91425">
            <a:normAutofit/>
          </a:bodyPr>
          <a:lstStyle/>
          <a:p>
            <a:pPr indent="0" lvl="0" marL="0" rtl="0" algn="ctr">
              <a:lnSpc>
                <a:spcPct val="100000"/>
              </a:lnSpc>
              <a:spcBef>
                <a:spcPts val="0"/>
              </a:spcBef>
              <a:spcAft>
                <a:spcPts val="0"/>
              </a:spcAft>
              <a:buSzPts val="5000"/>
              <a:buNone/>
            </a:pPr>
            <a:r>
              <a:rPr lang="en"/>
              <a:t>You </a:t>
            </a:r>
            <a:r>
              <a:rPr lang="en">
                <a:extLst>
                  <a:ext uri="http://customooxmlschemas.google.com/">
                    <go:slidesCustomData xmlns:go="http://customooxmlschemas.google.com/" textRoundtripDataId="3"/>
                  </a:ext>
                </a:extLst>
              </a:rPr>
              <a:t>Powered </a:t>
            </a:r>
            <a:r>
              <a:rPr lang="en"/>
              <a:t>Up!</a:t>
            </a:r>
            <a:endParaRPr/>
          </a:p>
        </p:txBody>
      </p:sp>
      <p:sp>
        <p:nvSpPr>
          <p:cNvPr id="327" name="Google Shape;327;g27c03adb2f6_0_0"/>
          <p:cNvSpPr txBox="1"/>
          <p:nvPr>
            <p:ph idx="1" type="subTitle"/>
          </p:nvPr>
        </p:nvSpPr>
        <p:spPr>
          <a:xfrm>
            <a:off x="311700" y="2693003"/>
            <a:ext cx="8520600" cy="1221300"/>
          </a:xfrm>
          <a:prstGeom prst="rect">
            <a:avLst/>
          </a:prstGeom>
          <a:noFill/>
          <a:ln>
            <a:noFill/>
          </a:ln>
        </p:spPr>
        <p:txBody>
          <a:bodyPr anchorCtr="0" anchor="t" bIns="91425" lIns="91425" spcFirstLastPara="1" rIns="91425" wrap="square" tIns="91425">
            <a:normAutofit fontScale="77500" lnSpcReduction="20000"/>
          </a:bodyPr>
          <a:lstStyle/>
          <a:p>
            <a:pPr indent="0" lvl="0" marL="0" rtl="0" algn="ctr">
              <a:lnSpc>
                <a:spcPct val="100000"/>
              </a:lnSpc>
              <a:spcBef>
                <a:spcPts val="0"/>
              </a:spcBef>
              <a:spcAft>
                <a:spcPts val="0"/>
              </a:spcAft>
              <a:buSzPct val="142856"/>
              <a:buNone/>
            </a:pPr>
            <a:r>
              <a:rPr lang="en"/>
              <a:t>Side Quest: Fill in the “examples” column of your Skill Sets Check handout by listening to a conversation and identifying the various parts of the essay. </a:t>
            </a:r>
            <a:endParaRPr/>
          </a:p>
          <a:p>
            <a:pPr indent="0" lvl="0" marL="0" rtl="0" algn="ctr">
              <a:lnSpc>
                <a:spcPct val="100000"/>
              </a:lnSpc>
              <a:spcBef>
                <a:spcPts val="0"/>
              </a:spcBef>
              <a:spcAft>
                <a:spcPts val="0"/>
              </a:spcAft>
              <a:buSzPct val="142856"/>
              <a:buNone/>
            </a:pPr>
            <a:r>
              <a:t/>
            </a:r>
            <a:endParaRPr/>
          </a:p>
          <a:p>
            <a:pPr indent="0" lvl="0" marL="0" rtl="0" algn="ctr">
              <a:lnSpc>
                <a:spcPct val="100000"/>
              </a:lnSpc>
              <a:spcBef>
                <a:spcPts val="0"/>
              </a:spcBef>
              <a:spcAft>
                <a:spcPts val="0"/>
              </a:spcAft>
              <a:buSzPct val="142856"/>
              <a:buNone/>
            </a:pPr>
            <a:r>
              <a:rPr lang="en"/>
              <a:t>Sneak Peek: Next time we will learn about pacing and how to annotate the test.</a:t>
            </a:r>
            <a:endParaRPr/>
          </a:p>
        </p:txBody>
      </p:sp>
      <p:pic>
        <p:nvPicPr>
          <p:cNvPr id="328" name="Google Shape;328;g27c03adb2f6_0_0"/>
          <p:cNvPicPr preferRelativeResize="0"/>
          <p:nvPr/>
        </p:nvPicPr>
        <p:blipFill rotWithShape="1">
          <a:blip r:embed="rId3">
            <a:alphaModFix/>
          </a:blip>
          <a:srcRect b="0" l="0" r="0" t="0"/>
          <a:stretch/>
        </p:blipFill>
        <p:spPr>
          <a:xfrm>
            <a:off x="3817100" y="106070"/>
            <a:ext cx="1280050" cy="1764224"/>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2"/>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p>
            <a:pPr indent="0" lvl="0" marL="0" rtl="0" algn="ctr">
              <a:lnSpc>
                <a:spcPct val="100000"/>
              </a:lnSpc>
              <a:spcBef>
                <a:spcPts val="0"/>
              </a:spcBef>
              <a:spcAft>
                <a:spcPts val="0"/>
              </a:spcAft>
              <a:buClr>
                <a:schemeClr val="dk1"/>
              </a:buClr>
              <a:buSzPts val="1100"/>
              <a:buFont typeface="Arial"/>
              <a:buNone/>
            </a:pPr>
            <a:r>
              <a:rPr b="1" lang="en"/>
              <a:t>Power Up: English ACT Prep Week 6</a:t>
            </a:r>
            <a:endParaRPr b="1"/>
          </a:p>
        </p:txBody>
      </p:sp>
      <p:sp>
        <p:nvSpPr>
          <p:cNvPr id="230" name="Google Shape;230;p2"/>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p>
            <a:pPr indent="0" lvl="0" marL="0" rtl="0" algn="ctr">
              <a:lnSpc>
                <a:spcPct val="100000"/>
              </a:lnSpc>
              <a:spcBef>
                <a:spcPts val="0"/>
              </a:spcBef>
              <a:spcAft>
                <a:spcPts val="0"/>
              </a:spcAft>
              <a:buSzPts val="2600"/>
              <a:buNone/>
            </a:pPr>
            <a:r>
              <a:rPr lang="en"/>
              <a:t>Topic Development and Organization</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g25c48b25938_0_0"/>
          <p:cNvSpPr txBox="1"/>
          <p:nvPr>
            <p:ph type="ctrTitle"/>
          </p:nvPr>
        </p:nvSpPr>
        <p:spPr>
          <a:xfrm>
            <a:off x="311700" y="497525"/>
            <a:ext cx="8520600" cy="2052600"/>
          </a:xfrm>
          <a:prstGeom prst="rect">
            <a:avLst/>
          </a:prstGeom>
          <a:noFill/>
          <a:ln>
            <a:noFill/>
          </a:ln>
        </p:spPr>
        <p:txBody>
          <a:bodyPr anchorCtr="0" anchor="b" bIns="91425" lIns="91425" spcFirstLastPara="1" rIns="91425" wrap="square" tIns="91425">
            <a:normAutofit/>
          </a:bodyPr>
          <a:lstStyle/>
          <a:p>
            <a:pPr indent="0" lvl="0" marL="0" rtl="0" algn="ctr">
              <a:lnSpc>
                <a:spcPct val="100000"/>
              </a:lnSpc>
              <a:spcBef>
                <a:spcPts val="0"/>
              </a:spcBef>
              <a:spcAft>
                <a:spcPts val="0"/>
              </a:spcAft>
              <a:buSzPts val="5000"/>
              <a:buNone/>
            </a:pPr>
            <a:r>
              <a:rPr lang="en"/>
              <a:t>Essential Question</a:t>
            </a:r>
            <a:endParaRPr/>
          </a:p>
        </p:txBody>
      </p:sp>
      <p:sp>
        <p:nvSpPr>
          <p:cNvPr id="236" name="Google Shape;236;g25c48b25938_0_0"/>
          <p:cNvSpPr txBox="1"/>
          <p:nvPr>
            <p:ph idx="1" type="subTitle"/>
          </p:nvPr>
        </p:nvSpPr>
        <p:spPr>
          <a:xfrm>
            <a:off x="311700" y="2766163"/>
            <a:ext cx="8520600" cy="792600"/>
          </a:xfrm>
          <a:prstGeom prst="rect">
            <a:avLst/>
          </a:prstGeom>
          <a:noFill/>
          <a:ln>
            <a:noFill/>
          </a:ln>
        </p:spPr>
        <p:txBody>
          <a:bodyPr anchorCtr="0" anchor="t" bIns="91425" lIns="91425" spcFirstLastPara="1" rIns="91425" wrap="square" tIns="91425">
            <a:normAutofit/>
          </a:bodyPr>
          <a:lstStyle/>
          <a:p>
            <a:pPr indent="0" lvl="0" marL="0" rtl="0" algn="ctr">
              <a:lnSpc>
                <a:spcPct val="100000"/>
              </a:lnSpc>
              <a:spcBef>
                <a:spcPts val="0"/>
              </a:spcBef>
              <a:spcAft>
                <a:spcPts val="0"/>
              </a:spcAft>
              <a:buSzPts val="1100"/>
              <a:buNone/>
            </a:pPr>
            <a:r>
              <a:rPr lang="en"/>
              <a:t>How can I increase my ACT score?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g285a43dff83_0_25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4000"/>
              <a:buNone/>
            </a:pPr>
            <a:r>
              <a:rPr lang="en"/>
              <a:t>Learning Objectives </a:t>
            </a:r>
            <a:endParaRPr/>
          </a:p>
        </p:txBody>
      </p:sp>
      <p:sp>
        <p:nvSpPr>
          <p:cNvPr id="242" name="Google Shape;242;g285a43dff83_0_258"/>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457200" lvl="0" marL="457200" rtl="0" algn="l">
              <a:lnSpc>
                <a:spcPct val="100000"/>
              </a:lnSpc>
              <a:spcBef>
                <a:spcPts val="0"/>
              </a:spcBef>
              <a:spcAft>
                <a:spcPts val="0"/>
              </a:spcAft>
              <a:buSzPts val="1800"/>
              <a:buFont typeface="Arial"/>
              <a:buChar char="•"/>
            </a:pPr>
            <a:r>
              <a:rPr lang="en"/>
              <a:t>Determine the appropriate transition word to use in a sentence. </a:t>
            </a:r>
            <a:endParaRPr/>
          </a:p>
          <a:p>
            <a:pPr indent="-457200" lvl="0" marL="457200" rtl="0" algn="l">
              <a:lnSpc>
                <a:spcPct val="100000"/>
              </a:lnSpc>
              <a:spcBef>
                <a:spcPts val="0"/>
              </a:spcBef>
              <a:spcAft>
                <a:spcPts val="0"/>
              </a:spcAft>
              <a:buSzPts val="1800"/>
              <a:buFont typeface="Arial"/>
              <a:buChar char="•"/>
            </a:pPr>
            <a:r>
              <a:rPr lang="en"/>
              <a:t>Identify how thesis statements, claims, pieces of evidence, and statements of reasoning play a role in the structure of a passage, paragraph, or an essay.</a:t>
            </a:r>
            <a:endParaRPr/>
          </a:p>
          <a:p>
            <a:pPr indent="-457200" lvl="0" marL="457200" rtl="0" algn="l">
              <a:lnSpc>
                <a:spcPct val="100000"/>
              </a:lnSpc>
              <a:spcBef>
                <a:spcPts val="0"/>
              </a:spcBef>
              <a:spcAft>
                <a:spcPts val="0"/>
              </a:spcAft>
              <a:buSzPts val="1800"/>
              <a:buFont typeface="Arial"/>
              <a:buChar char="•"/>
            </a:pPr>
            <a:r>
              <a:rPr lang="en"/>
              <a:t>Apply understanding of transition words and roles of sentences to order paragraphs in an essay accurately.</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g285a43dff83_0_37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4000"/>
              <a:buNone/>
            </a:pPr>
            <a:r>
              <a:rPr lang="en"/>
              <a:t>I Notice, I Wonder</a:t>
            </a:r>
            <a:endParaRPr/>
          </a:p>
        </p:txBody>
      </p:sp>
      <p:sp>
        <p:nvSpPr>
          <p:cNvPr id="248" name="Google Shape;248;g285a43dff83_0_376"/>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2600"/>
              <a:buNone/>
            </a:pPr>
            <a:r>
              <a:rPr lang="en"/>
              <a:t>Review the basic structure and complete the handout. </a:t>
            </a:r>
            <a:endParaRPr/>
          </a:p>
          <a:p>
            <a:pPr indent="-393700" lvl="0" marL="457200" rtl="0" algn="l">
              <a:lnSpc>
                <a:spcPct val="115000"/>
              </a:lnSpc>
              <a:spcBef>
                <a:spcPts val="0"/>
              </a:spcBef>
              <a:spcAft>
                <a:spcPts val="0"/>
              </a:spcAft>
              <a:buSzPts val="2600"/>
              <a:buFont typeface="Arial"/>
              <a:buChar char="•"/>
            </a:pPr>
            <a:r>
              <a:rPr lang="en"/>
              <a:t>What do you </a:t>
            </a:r>
            <a:r>
              <a:rPr i="1" lang="en"/>
              <a:t>Notice </a:t>
            </a:r>
            <a:r>
              <a:rPr lang="en"/>
              <a:t>about the structure of this essay?</a:t>
            </a:r>
            <a:endParaRPr/>
          </a:p>
          <a:p>
            <a:pPr indent="-393700" lvl="0" marL="457200" rtl="0" algn="l">
              <a:lnSpc>
                <a:spcPct val="115000"/>
              </a:lnSpc>
              <a:spcBef>
                <a:spcPts val="0"/>
              </a:spcBef>
              <a:spcAft>
                <a:spcPts val="0"/>
              </a:spcAft>
              <a:buSzPts val="2600"/>
              <a:buFont typeface="Arial"/>
              <a:buChar char="•"/>
            </a:pPr>
            <a:r>
              <a:rPr lang="en"/>
              <a:t>What do you </a:t>
            </a:r>
            <a:r>
              <a:rPr i="1" lang="en"/>
              <a:t>Wonder </a:t>
            </a:r>
            <a:r>
              <a:rPr lang="en"/>
              <a:t>about the structure of this essay?</a:t>
            </a:r>
            <a:endParaRPr/>
          </a:p>
        </p:txBody>
      </p:sp>
      <p:pic>
        <p:nvPicPr>
          <p:cNvPr id="249" name="Google Shape;249;g285a43dff83_0_376"/>
          <p:cNvPicPr preferRelativeResize="0"/>
          <p:nvPr/>
        </p:nvPicPr>
        <p:blipFill rotWithShape="1">
          <a:blip r:embed="rId3">
            <a:alphaModFix/>
          </a:blip>
          <a:srcRect b="0" l="0" r="0" t="0"/>
          <a:stretch/>
        </p:blipFill>
        <p:spPr>
          <a:xfrm>
            <a:off x="3499379" y="2724450"/>
            <a:ext cx="2145251" cy="2229249"/>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3" name="Shape 253"/>
        <p:cNvGrpSpPr/>
        <p:nvPr/>
      </p:nvGrpSpPr>
      <p:grpSpPr>
        <a:xfrm>
          <a:off x="0" y="0"/>
          <a:ext cx="0" cy="0"/>
          <a:chOff x="0" y="0"/>
          <a:chExt cx="0" cy="0"/>
        </a:xfrm>
      </p:grpSpPr>
      <p:sp>
        <p:nvSpPr>
          <p:cNvPr id="254" name="Google Shape;254;g285a43dff83_0_129"/>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4000"/>
              <a:buNone/>
            </a:pPr>
            <a:r>
              <a:rPr lang="en"/>
              <a:t>Why Does Writing Matter?</a:t>
            </a:r>
            <a:endParaRPr/>
          </a:p>
        </p:txBody>
      </p:sp>
      <p:sp>
        <p:nvSpPr>
          <p:cNvPr id="255" name="Google Shape;255;g285a43dff83_0_129"/>
          <p:cNvSpPr txBox="1"/>
          <p:nvPr>
            <p:ph idx="1" type="body"/>
          </p:nvPr>
        </p:nvSpPr>
        <p:spPr>
          <a:xfrm>
            <a:off x="4025900" y="1152475"/>
            <a:ext cx="4806300" cy="34164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2600"/>
              <a:buNone/>
            </a:pPr>
            <a:r>
              <a:rPr b="1" lang="en" sz="2400" u="sng">
                <a:solidFill>
                  <a:srgbClr val="FFFF00"/>
                </a:solidFill>
              </a:rPr>
              <a:t>Production of Writing</a:t>
            </a:r>
            <a:r>
              <a:rPr b="1" lang="en" sz="2400">
                <a:solidFill>
                  <a:srgbClr val="FFFF00"/>
                </a:solidFill>
              </a:rPr>
              <a:t>:</a:t>
            </a:r>
            <a:endParaRPr b="1" i="1">
              <a:solidFill>
                <a:schemeClr val="accent4"/>
              </a:solidFill>
            </a:endParaRPr>
          </a:p>
          <a:p>
            <a:pPr indent="-457200" lvl="0" marL="457200" rtl="0" algn="l">
              <a:lnSpc>
                <a:spcPct val="115000"/>
              </a:lnSpc>
              <a:spcBef>
                <a:spcPts val="0"/>
              </a:spcBef>
              <a:spcAft>
                <a:spcPts val="0"/>
              </a:spcAft>
              <a:buClr>
                <a:srgbClr val="FFFF00"/>
              </a:buClr>
              <a:buSzPts val="2400"/>
              <a:buChar char="●"/>
            </a:pPr>
            <a:r>
              <a:rPr b="1" i="1" lang="en" sz="2400">
                <a:solidFill>
                  <a:srgbClr val="FFFF00"/>
                </a:solidFill>
              </a:rPr>
              <a:t>Topic Development</a:t>
            </a:r>
            <a:endParaRPr b="1" i="1" sz="2400">
              <a:solidFill>
                <a:srgbClr val="FFFF00"/>
              </a:solidFill>
            </a:endParaRPr>
          </a:p>
          <a:p>
            <a:pPr indent="-457200" lvl="0" marL="457200" rtl="0" algn="l">
              <a:lnSpc>
                <a:spcPct val="115000"/>
              </a:lnSpc>
              <a:spcBef>
                <a:spcPts val="0"/>
              </a:spcBef>
              <a:spcAft>
                <a:spcPts val="0"/>
              </a:spcAft>
              <a:buClr>
                <a:srgbClr val="FFFF00"/>
              </a:buClr>
              <a:buSzPts val="2400"/>
              <a:buChar char="●"/>
            </a:pPr>
            <a:r>
              <a:rPr b="1" i="1" lang="en" sz="2400">
                <a:solidFill>
                  <a:srgbClr val="FFFF00"/>
                </a:solidFill>
              </a:rPr>
              <a:t>Organization</a:t>
            </a:r>
            <a:endParaRPr b="1" i="1">
              <a:solidFill>
                <a:srgbClr val="FFFF00"/>
              </a:solidFill>
            </a:endParaRPr>
          </a:p>
        </p:txBody>
      </p:sp>
      <p:pic>
        <p:nvPicPr>
          <p:cNvPr id="256" name="Google Shape;256;g285a43dff83_0_129"/>
          <p:cNvPicPr preferRelativeResize="0"/>
          <p:nvPr/>
        </p:nvPicPr>
        <p:blipFill rotWithShape="1">
          <a:blip r:embed="rId3">
            <a:alphaModFix/>
          </a:blip>
          <a:srcRect b="0" l="0" r="0" t="0"/>
          <a:stretch/>
        </p:blipFill>
        <p:spPr>
          <a:xfrm>
            <a:off x="418523" y="1021393"/>
            <a:ext cx="3410712" cy="378551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0" name="Shape 260"/>
        <p:cNvGrpSpPr/>
        <p:nvPr/>
      </p:nvGrpSpPr>
      <p:grpSpPr>
        <a:xfrm>
          <a:off x="0" y="0"/>
          <a:ext cx="0" cy="0"/>
          <a:chOff x="0" y="0"/>
          <a:chExt cx="0" cy="0"/>
        </a:xfrm>
      </p:grpSpPr>
      <p:sp>
        <p:nvSpPr>
          <p:cNvPr id="261" name="Google Shape;261;g25d05ac8072_0_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4000"/>
              <a:buNone/>
            </a:pPr>
            <a:r>
              <a:rPr lang="en"/>
              <a:t>Skill Sets Check</a:t>
            </a:r>
            <a:endParaRPr/>
          </a:p>
        </p:txBody>
      </p:sp>
      <p:sp>
        <p:nvSpPr>
          <p:cNvPr id="262" name="Google Shape;262;g25d05ac8072_0_0"/>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393700" lvl="0" marL="457200" rtl="0" algn="l">
              <a:lnSpc>
                <a:spcPct val="115000"/>
              </a:lnSpc>
              <a:spcBef>
                <a:spcPts val="0"/>
              </a:spcBef>
              <a:spcAft>
                <a:spcPts val="0"/>
              </a:spcAft>
              <a:buSzPts val="2600"/>
              <a:buFont typeface="Arial"/>
              <a:buChar char="•"/>
            </a:pPr>
            <a:r>
              <a:rPr lang="en"/>
              <a:t>Transition Words and Sentences:</a:t>
            </a:r>
            <a:endParaRPr/>
          </a:p>
          <a:p>
            <a:pPr indent="-393700" lvl="1" marL="914400" rtl="0" algn="l">
              <a:lnSpc>
                <a:spcPct val="115000"/>
              </a:lnSpc>
              <a:spcBef>
                <a:spcPts val="0"/>
              </a:spcBef>
              <a:spcAft>
                <a:spcPts val="0"/>
              </a:spcAft>
              <a:buSzPts val="2600"/>
              <a:buFont typeface="Noto Sans Symbols"/>
              <a:buChar char="▪"/>
            </a:pPr>
            <a:r>
              <a:rPr lang="en"/>
              <a:t>These help connect one idea to the next and help with the logical flow of a text.</a:t>
            </a:r>
            <a:endParaRPr/>
          </a:p>
          <a:p>
            <a:pPr indent="-393700" lvl="0" marL="457200" rtl="0" algn="l">
              <a:lnSpc>
                <a:spcPct val="115000"/>
              </a:lnSpc>
              <a:spcBef>
                <a:spcPts val="0"/>
              </a:spcBef>
              <a:spcAft>
                <a:spcPts val="0"/>
              </a:spcAft>
              <a:buSzPts val="2600"/>
              <a:buFont typeface="Arial"/>
              <a:buChar char="•"/>
            </a:pPr>
            <a:r>
              <a:rPr lang="en"/>
              <a:t>Parts of a Paragraph</a:t>
            </a:r>
            <a:endParaRPr/>
          </a:p>
          <a:p>
            <a:pPr indent="-393700" lvl="1" marL="914400" rtl="0" algn="l">
              <a:lnSpc>
                <a:spcPct val="115000"/>
              </a:lnSpc>
              <a:spcBef>
                <a:spcPts val="0"/>
              </a:spcBef>
              <a:spcAft>
                <a:spcPts val="0"/>
              </a:spcAft>
              <a:buSzPts val="2600"/>
              <a:buFont typeface="Noto Sans Symbols"/>
              <a:buChar char="▪"/>
            </a:pPr>
            <a:r>
              <a:rPr lang="en"/>
              <a:t>What is the role of the sentence?</a:t>
            </a:r>
            <a:endParaRPr/>
          </a:p>
          <a:p>
            <a:pPr indent="0" lvl="0" marL="0" rtl="0" algn="l">
              <a:lnSpc>
                <a:spcPct val="115000"/>
              </a:lnSpc>
              <a:spcBef>
                <a:spcPts val="0"/>
              </a:spcBef>
              <a:spcAft>
                <a:spcPts val="0"/>
              </a:spcAft>
              <a:buSzPts val="2600"/>
              <a:buNone/>
            </a:pPr>
            <a:r>
              <a:t/>
            </a:r>
            <a:endParaRPr/>
          </a:p>
          <a:p>
            <a:pPr indent="0" lvl="0" marL="0" rtl="0" algn="l">
              <a:lnSpc>
                <a:spcPct val="115000"/>
              </a:lnSpc>
              <a:spcBef>
                <a:spcPts val="0"/>
              </a:spcBef>
              <a:spcAft>
                <a:spcPts val="0"/>
              </a:spcAft>
              <a:buSzPts val="2600"/>
              <a:buNone/>
            </a:pPr>
            <a:r>
              <a:rPr i="1" lang="en"/>
              <a:t>Leave the Examples column (right column) blank for now.</a:t>
            </a:r>
            <a:endParaRPr i="1"/>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sp>
        <p:nvSpPr>
          <p:cNvPr id="267" name="Google Shape;267;g28a0b078297_0_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4000"/>
              <a:buNone/>
            </a:pPr>
            <a:r>
              <a:rPr lang="en"/>
              <a:t>Production of Writing Activity</a:t>
            </a:r>
            <a:endParaRPr/>
          </a:p>
        </p:txBody>
      </p:sp>
      <p:sp>
        <p:nvSpPr>
          <p:cNvPr id="268" name="Google Shape;268;g28a0b078297_0_2"/>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393700" lvl="0" marL="457200" rtl="0" algn="l">
              <a:lnSpc>
                <a:spcPct val="115000"/>
              </a:lnSpc>
              <a:spcBef>
                <a:spcPts val="0"/>
              </a:spcBef>
              <a:spcAft>
                <a:spcPts val="0"/>
              </a:spcAft>
              <a:buSzPts val="2600"/>
              <a:buFont typeface="Arial"/>
              <a:buChar char="•"/>
            </a:pPr>
            <a:r>
              <a:rPr lang="en"/>
              <a:t>Go to </a:t>
            </a:r>
            <a:r>
              <a:rPr lang="en" u="sng">
                <a:solidFill>
                  <a:schemeClr val="accent4"/>
                </a:solidFill>
                <a:hlinkClick r:id="rId3">
                  <a:extLst>
                    <a:ext uri="{A12FA001-AC4F-418D-AE19-62706E023703}">
                      <ahyp:hlinkClr val="tx"/>
                    </a:ext>
                  </a:extLst>
                </a:hlinkClick>
              </a:rPr>
              <a:t>k20.ou.edu/production-of-writing</a:t>
            </a:r>
            <a:r>
              <a:rPr lang="en"/>
              <a:t>.</a:t>
            </a:r>
            <a:endParaRPr/>
          </a:p>
          <a:p>
            <a:pPr indent="-393700" lvl="0" marL="457200" rtl="0" algn="l">
              <a:lnSpc>
                <a:spcPct val="115000"/>
              </a:lnSpc>
              <a:spcBef>
                <a:spcPts val="0"/>
              </a:spcBef>
              <a:spcAft>
                <a:spcPts val="0"/>
              </a:spcAft>
              <a:buSzPts val="2600"/>
              <a:buFont typeface="Arial"/>
              <a:buChar char="•"/>
            </a:pPr>
            <a:r>
              <a:rPr lang="en"/>
              <a:t>Or scan the QR code: </a:t>
            </a:r>
            <a:endParaRPr/>
          </a:p>
          <a:p>
            <a:pPr indent="0" lvl="0" marL="0" rtl="0" algn="l">
              <a:lnSpc>
                <a:spcPct val="115000"/>
              </a:lnSpc>
              <a:spcBef>
                <a:spcPts val="0"/>
              </a:spcBef>
              <a:spcAft>
                <a:spcPts val="0"/>
              </a:spcAft>
              <a:buSzPts val="2600"/>
              <a:buNone/>
            </a:pPr>
            <a:r>
              <a:t/>
            </a:r>
            <a:endParaRPr/>
          </a:p>
          <a:p>
            <a:pPr indent="0" lvl="0" marL="0" rtl="0" algn="l">
              <a:lnSpc>
                <a:spcPct val="115000"/>
              </a:lnSpc>
              <a:spcBef>
                <a:spcPts val="0"/>
              </a:spcBef>
              <a:spcAft>
                <a:spcPts val="0"/>
              </a:spcAft>
              <a:buSzPts val="2600"/>
              <a:buNone/>
            </a:pPr>
            <a:r>
              <a:t/>
            </a:r>
            <a:endParaRPr/>
          </a:p>
          <a:p>
            <a:pPr indent="0" lvl="0" marL="0" rtl="0" algn="l">
              <a:lnSpc>
                <a:spcPct val="115000"/>
              </a:lnSpc>
              <a:spcBef>
                <a:spcPts val="0"/>
              </a:spcBef>
              <a:spcAft>
                <a:spcPts val="0"/>
              </a:spcAft>
              <a:buSzPts val="2600"/>
              <a:buNone/>
            </a:pPr>
            <a:r>
              <a:t/>
            </a:r>
            <a:endParaRPr/>
          </a:p>
          <a:p>
            <a:pPr indent="0" lvl="0" marL="0" rtl="0" algn="l">
              <a:lnSpc>
                <a:spcPct val="115000"/>
              </a:lnSpc>
              <a:spcBef>
                <a:spcPts val="0"/>
              </a:spcBef>
              <a:spcAft>
                <a:spcPts val="0"/>
              </a:spcAft>
              <a:buSzPts val="2600"/>
              <a:buNone/>
            </a:pPr>
            <a:r>
              <a:t/>
            </a:r>
            <a:endParaRPr/>
          </a:p>
          <a:p>
            <a:pPr indent="0" lvl="0" marL="0" rtl="0" algn="ctr">
              <a:lnSpc>
                <a:spcPct val="115000"/>
              </a:lnSpc>
              <a:spcBef>
                <a:spcPts val="0"/>
              </a:spcBef>
              <a:spcAft>
                <a:spcPts val="0"/>
              </a:spcAft>
              <a:buSzPts val="2600"/>
              <a:buNone/>
            </a:pPr>
            <a:r>
              <a:rPr b="1" i="1" lang="en"/>
              <a:t>Read the table of contents then click the “Begin” button.</a:t>
            </a:r>
            <a:endParaRPr b="1" i="1"/>
          </a:p>
        </p:txBody>
      </p:sp>
      <p:pic>
        <p:nvPicPr>
          <p:cNvPr id="269" name="Google Shape;269;g28a0b078297_0_2"/>
          <p:cNvPicPr preferRelativeResize="0"/>
          <p:nvPr/>
        </p:nvPicPr>
        <p:blipFill rotWithShape="1">
          <a:blip r:embed="rId4">
            <a:alphaModFix/>
          </a:blip>
          <a:srcRect b="0" l="0" r="0" t="0"/>
          <a:stretch/>
        </p:blipFill>
        <p:spPr>
          <a:xfrm>
            <a:off x="1286863" y="2224988"/>
            <a:ext cx="1604225" cy="1604225"/>
          </a:xfrm>
          <a:prstGeom prst="rect">
            <a:avLst/>
          </a:prstGeom>
          <a:noFill/>
          <a:ln>
            <a:noFill/>
          </a:ln>
        </p:spPr>
      </p:pic>
      <p:pic>
        <p:nvPicPr>
          <p:cNvPr descr="A pixelated video game characters&#10;&#10;Description automatically generated" id="270" name="Google Shape;270;g28a0b078297_0_2"/>
          <p:cNvPicPr preferRelativeResize="0"/>
          <p:nvPr/>
        </p:nvPicPr>
        <p:blipFill rotWithShape="1">
          <a:blip r:embed="rId5">
            <a:alphaModFix/>
          </a:blip>
          <a:srcRect b="0" l="0" r="0" t="0"/>
          <a:stretch/>
        </p:blipFill>
        <p:spPr>
          <a:xfrm>
            <a:off x="6252914" y="1017725"/>
            <a:ext cx="2110279" cy="290851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4" name="Shape 274"/>
        <p:cNvGrpSpPr/>
        <p:nvPr/>
      </p:nvGrpSpPr>
      <p:grpSpPr>
        <a:xfrm>
          <a:off x="0" y="0"/>
          <a:ext cx="0" cy="0"/>
          <a:chOff x="0" y="0"/>
          <a:chExt cx="0" cy="0"/>
        </a:xfrm>
      </p:grpSpPr>
      <p:sp>
        <p:nvSpPr>
          <p:cNvPr id="275" name="Google Shape;275;g28a0b078297_0_8"/>
          <p:cNvSpPr txBox="1"/>
          <p:nvPr>
            <p:ph type="title"/>
          </p:nvPr>
        </p:nvSpPr>
        <p:spPr>
          <a:xfrm>
            <a:off x="311700" y="194801"/>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4000"/>
              <a:buNone/>
            </a:pPr>
            <a:r>
              <a:rPr lang="en"/>
              <a:t>Add Transitions | Page 1</a:t>
            </a:r>
            <a:r>
              <a:rPr lang="en">
                <a:extLst>
                  <a:ext uri="http://customooxmlschemas.google.com/">
                    <go:slidesCustomData xmlns:go="http://customooxmlschemas.google.com/" textRoundtripDataId="0"/>
                  </a:ext>
                </a:extLst>
              </a:rPr>
              <a:t>/</a:t>
            </a:r>
            <a:r>
              <a:rPr lang="en"/>
              <a:t>2</a:t>
            </a:r>
            <a:endParaRPr/>
          </a:p>
        </p:txBody>
      </p:sp>
      <p:sp>
        <p:nvSpPr>
          <p:cNvPr id="276" name="Google Shape;276;g28a0b078297_0_8"/>
          <p:cNvSpPr txBox="1"/>
          <p:nvPr>
            <p:ph idx="1" type="body"/>
          </p:nvPr>
        </p:nvSpPr>
        <p:spPr>
          <a:xfrm>
            <a:off x="311700" y="974828"/>
            <a:ext cx="4564800" cy="3771693"/>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2600"/>
              <a:buNone/>
            </a:pPr>
            <a:r>
              <a:rPr b="1" lang="en">
                <a:solidFill>
                  <a:schemeClr val="accent4"/>
                </a:solidFill>
              </a:rPr>
              <a:t>Directions</a:t>
            </a:r>
            <a:endParaRPr b="1">
              <a:solidFill>
                <a:schemeClr val="accent4"/>
              </a:solidFill>
            </a:endParaRPr>
          </a:p>
          <a:p>
            <a:pPr indent="-457200" lvl="0" marL="545465" rtl="0" algn="l">
              <a:lnSpc>
                <a:spcPct val="115000"/>
              </a:lnSpc>
              <a:spcBef>
                <a:spcPts val="0"/>
              </a:spcBef>
              <a:spcAft>
                <a:spcPts val="0"/>
              </a:spcAft>
              <a:buSzPts val="2600"/>
              <a:buFont typeface="Arial"/>
              <a:buChar char="•"/>
            </a:pPr>
            <a:r>
              <a:rPr lang="en"/>
              <a:t>Complete the fill-in-the-</a:t>
            </a:r>
            <a:br>
              <a:rPr lang="en"/>
            </a:br>
            <a:r>
              <a:rPr lang="en"/>
              <a:t>blank with the appropriate transition word or phrase.</a:t>
            </a:r>
            <a:endParaRPr/>
          </a:p>
          <a:p>
            <a:pPr indent="-368935" lvl="1" marL="914400" rtl="0" algn="l">
              <a:lnSpc>
                <a:spcPct val="115000"/>
              </a:lnSpc>
              <a:spcBef>
                <a:spcPts val="0"/>
              </a:spcBef>
              <a:spcAft>
                <a:spcPts val="0"/>
              </a:spcAft>
              <a:buSzPts val="2400"/>
              <a:buFont typeface="Noto Sans Symbols"/>
              <a:buChar char="▪"/>
            </a:pPr>
            <a:r>
              <a:rPr lang="en" sz="2400"/>
              <a:t>Use your Skill Sets Check handout as a guide. </a:t>
            </a:r>
            <a:endParaRPr/>
          </a:p>
          <a:p>
            <a:pPr indent="-457200" lvl="0" marL="545465" rtl="0" algn="l">
              <a:lnSpc>
                <a:spcPct val="115000"/>
              </a:lnSpc>
              <a:spcBef>
                <a:spcPts val="0"/>
              </a:spcBef>
              <a:spcAft>
                <a:spcPts val="0"/>
              </a:spcAft>
              <a:buSzPts val="2600"/>
              <a:buFont typeface="Arial"/>
              <a:buChar char="•"/>
            </a:pPr>
            <a:r>
              <a:rPr lang="en"/>
              <a:t>Answer the inference questions. </a:t>
            </a:r>
            <a:endParaRPr/>
          </a:p>
        </p:txBody>
      </p:sp>
      <p:sp>
        <p:nvSpPr>
          <p:cNvPr id="277" name="Google Shape;277;g28a0b078297_0_8"/>
          <p:cNvSpPr txBox="1"/>
          <p:nvPr>
            <p:ph idx="2" type="body"/>
          </p:nvPr>
        </p:nvSpPr>
        <p:spPr>
          <a:xfrm>
            <a:off x="4832400" y="974828"/>
            <a:ext cx="3999900" cy="34164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2600"/>
              <a:buNone/>
            </a:pPr>
            <a:r>
              <a:rPr b="1" lang="en">
                <a:solidFill>
                  <a:schemeClr val="accent4"/>
                </a:solidFill>
              </a:rPr>
              <a:t>Discussion</a:t>
            </a:r>
            <a:endParaRPr b="1">
              <a:solidFill>
                <a:schemeClr val="accent4"/>
              </a:solidFill>
            </a:endParaRPr>
          </a:p>
          <a:p>
            <a:pPr indent="-457200" lvl="0" marL="533400" rtl="0" algn="l">
              <a:lnSpc>
                <a:spcPct val="115000"/>
              </a:lnSpc>
              <a:spcBef>
                <a:spcPts val="0"/>
              </a:spcBef>
              <a:spcAft>
                <a:spcPts val="0"/>
              </a:spcAft>
              <a:buSzPts val="2400"/>
              <a:buFont typeface="Arial"/>
              <a:buChar char="•"/>
            </a:pPr>
            <a:r>
              <a:rPr lang="en"/>
              <a:t>What do you think the main idea or focus of the full essay might be?</a:t>
            </a:r>
            <a:endParaRPr/>
          </a:p>
        </p:txBody>
      </p:sp>
    </p:spTree>
  </p:cSld>
  <p:clrMapOvr>
    <a:masterClrMapping/>
  </p:clrMapOvr>
</p:sld>
</file>

<file path=ppt/theme/theme1.xml><?xml version="1.0" encoding="utf-8"?>
<a:theme xmlns:a="http://schemas.openxmlformats.org/drawingml/2006/main" xmlns:r="http://schemas.openxmlformats.org/officeDocument/2006/relationships" name="ACT Math">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ACT Math">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Kelsey Willems</dc:creator>
</cp:coreProperties>
</file>