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xwrekLtFlUhyzW9xjUQ2msr9Y9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sey Willem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86" y="6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s, Kelsey" userId="71cc9568-3e95-4d8b-bfe9-ae35171ea7ad" providerId="ADAL" clId="{D3C393BE-840C-4A4B-9DB1-3C0418D90B37}"/>
    <pc:docChg chg="undo custSel modSld">
      <pc:chgData name="Willems, Kelsey" userId="71cc9568-3e95-4d8b-bfe9-ae35171ea7ad" providerId="ADAL" clId="{D3C393BE-840C-4A4B-9DB1-3C0418D90B37}" dt="2023-10-20T13:13:09.185" v="13" actId="1592"/>
      <pc:docMkLst>
        <pc:docMk/>
      </pc:docMkLst>
      <pc:sldChg chg="modSp mod delCm">
        <pc:chgData name="Willems, Kelsey" userId="71cc9568-3e95-4d8b-bfe9-ae35171ea7ad" providerId="ADAL" clId="{D3C393BE-840C-4A4B-9DB1-3C0418D90B37}" dt="2023-10-20T13:13:09.185" v="13" actId="1592"/>
        <pc:sldMkLst>
          <pc:docMk/>
          <pc:sldMk cId="0" sldId="272"/>
        </pc:sldMkLst>
        <pc:spChg chg="mod">
          <ac:chgData name="Willems, Kelsey" userId="71cc9568-3e95-4d8b-bfe9-ae35171ea7ad" providerId="ADAL" clId="{D3C393BE-840C-4A4B-9DB1-3C0418D90B37}" dt="2023-10-20T13:13:05.446" v="12" actId="114"/>
          <ac:spMkLst>
            <pc:docMk/>
            <pc:sldMk cId="0" sldId="272"/>
            <ac:spMk id="2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TestNav. (2023). </a:t>
            </a:r>
            <a:r>
              <a:rPr lang="en" i="1"/>
              <a:t>Online directions</a:t>
            </a:r>
            <a:r>
              <a:rPr lang="en"/>
              <a:t>. [Screenshot].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TestNav. (2023). </a:t>
            </a:r>
            <a:r>
              <a:rPr lang="en" i="1"/>
              <a:t>General directions</a:t>
            </a:r>
            <a:r>
              <a:rPr lang="en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TestNav. (2023). </a:t>
            </a:r>
            <a:r>
              <a:rPr lang="en" i="1"/>
              <a:t>General directions</a:t>
            </a:r>
            <a:r>
              <a:rPr lang="en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5eec77ab0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25eec77ab0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eec77ab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25eec77ab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TestNav. (2023). </a:t>
            </a:r>
            <a:r>
              <a:rPr lang="en" i="1"/>
              <a:t>Login screen</a:t>
            </a:r>
            <a:r>
              <a:rPr lang="en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TestNav. (2023). </a:t>
            </a:r>
            <a:r>
              <a:rPr lang="en" i="1"/>
              <a:t>Select practice test</a:t>
            </a:r>
            <a:r>
              <a:rPr lang="en"/>
              <a:t>. [Screenshot].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TestNav. (2023). </a:t>
            </a:r>
            <a:r>
              <a:rPr lang="en" i="1"/>
              <a:t>Welcome, TestNav user</a:t>
            </a:r>
            <a:r>
              <a:rPr lang="en"/>
              <a:t>. [Screenshot].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7 Title - Blue">
  <p:cSld name="CUSTOM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8 Title - Blue">
  <p:cSld name="CUSTOM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9 Title - Blue">
  <p:cSld name="CUSTOM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0 Title - Blue">
  <p:cSld name="CUSTOM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Green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Green">
  <p:cSld name="CUSTOM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Green">
  <p:cSld name="CUSTOM_1_1_1_1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Green">
  <p:cSld name="CUSTOM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Green">
  <p:cSld name="CUSTOM_1_1_1_1_1_1_1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Green">
  <p:cSld name="CUSTOM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Blu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7 Title - Green">
  <p:cSld name="CUSTOM_1_1_1_1_1_1_1_1_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8 Title - Green">
  <p:cSld name="CUSTOM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9 Title - Green">
  <p:cSld name="CUSTOM_1_1_1_1_1_1_1_1_1_1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0 Title - Green">
  <p:cSld name="CUSTOM_1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28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p30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31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32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33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Blu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7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Blue">
  <p:cSld name="CUSTOM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Blue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Blu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testnav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554737" cy="317404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 startAt="7"/>
            </a:pPr>
            <a:r>
              <a:rPr lang="en"/>
              <a:t>Read the directions.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 startAt="7"/>
            </a:pPr>
            <a:r>
              <a:rPr lang="en"/>
              <a:t>Press the “Start” button.</a:t>
            </a:r>
            <a:endParaRPr/>
          </a:p>
        </p:txBody>
      </p:sp>
      <p:sp>
        <p:nvSpPr>
          <p:cNvPr id="169" name="Google Shape;16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TestNav: Online English Section Directions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The ACT: General English Section Directions</a:t>
            </a:r>
            <a:endParaRPr/>
          </a:p>
        </p:txBody>
      </p:sp>
      <p:sp>
        <p:nvSpPr>
          <p:cNvPr id="175" name="Google Shape;175;p42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79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AutoNum type="arabicParenR" startAt="9"/>
            </a:pPr>
            <a:r>
              <a:rPr lang="en" dirty="0"/>
              <a:t>Read the directions.</a:t>
            </a:r>
            <a:endParaRPr dirty="0"/>
          </a:p>
          <a:p>
            <a:pPr marL="971550" lvl="1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7764"/>
              <a:buChar char="○"/>
            </a:pPr>
            <a:r>
              <a:rPr lang="en" sz="2200" dirty="0"/>
              <a:t>Read these now so that</a:t>
            </a:r>
            <a:br>
              <a:rPr lang="en" sz="2200" dirty="0"/>
            </a:br>
            <a:r>
              <a:rPr lang="en" sz="2200" dirty="0"/>
              <a:t>you do not spend time on</a:t>
            </a:r>
            <a:br>
              <a:rPr lang="en" sz="2200" dirty="0"/>
            </a:br>
            <a:r>
              <a:rPr lang="en" sz="2200" dirty="0"/>
              <a:t>the actual ACT reading</a:t>
            </a:r>
            <a:br>
              <a:rPr lang="en" sz="2200" dirty="0"/>
            </a:br>
            <a:r>
              <a:rPr lang="en" sz="2200" dirty="0"/>
              <a:t>these same directions.</a:t>
            </a:r>
            <a:endParaRPr dirty="0"/>
          </a:p>
          <a:p>
            <a:pPr marL="457200" lvl="1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endParaRPr dirty="0"/>
          </a:p>
          <a:p>
            <a:pPr marL="457200" lvl="1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8"/>
              <a:buNone/>
            </a:pPr>
            <a:r>
              <a:rPr lang="en" b="1" i="1" dirty="0"/>
              <a:t>You will be given 27 minutes to answer</a:t>
            </a:r>
            <a:br>
              <a:rPr lang="en" b="1" i="1" dirty="0"/>
            </a:br>
            <a:r>
              <a:rPr lang="en" b="1" i="1" dirty="0"/>
              <a:t>questions for the first 3 passages.</a:t>
            </a:r>
            <a:endParaRPr dirty="0"/>
          </a:p>
        </p:txBody>
      </p:sp>
      <p:pic>
        <p:nvPicPr>
          <p:cNvPr id="176" name="Google Shape;17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4" y="1152475"/>
            <a:ext cx="4663438" cy="197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Begin Your Practice Test</a:t>
            </a:r>
            <a:endParaRPr/>
          </a:p>
        </p:txBody>
      </p:sp>
      <p:sp>
        <p:nvSpPr>
          <p:cNvPr id="182" name="Google Shape;182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Font typeface="Arial"/>
              <a:buAutoNum type="arabicParenR" startAt="10"/>
            </a:pPr>
            <a:r>
              <a:rPr lang="en"/>
              <a:t>Press the “Next” (arrow)</a:t>
            </a:r>
            <a:br>
              <a:rPr lang="en"/>
            </a:br>
            <a:r>
              <a:rPr lang="en"/>
              <a:t>button at the top of</a:t>
            </a:r>
            <a:br>
              <a:rPr lang="en"/>
            </a:br>
            <a:r>
              <a:rPr lang="en"/>
              <a:t>the screen to begin.</a:t>
            </a:r>
            <a:endParaRPr/>
          </a:p>
        </p:txBody>
      </p:sp>
      <p:pic>
        <p:nvPicPr>
          <p:cNvPr id="183" name="Google Shape;18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4" y="1152475"/>
            <a:ext cx="4663438" cy="197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Start and End Times</a:t>
            </a:r>
            <a:endParaRPr/>
          </a:p>
        </p:txBody>
      </p:sp>
      <p:sp>
        <p:nvSpPr>
          <p:cNvPr id="189" name="Google Shape;189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Write the start and end times on the board.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Example: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Start at 9:00 am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"/>
              <a:t>End at 9:27 am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5-Minute Warning</a:t>
            </a:r>
            <a:endParaRPr/>
          </a:p>
        </p:txBody>
      </p:sp>
      <p:sp>
        <p:nvSpPr>
          <p:cNvPr id="195" name="Google Shape;195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Since students are not using the full time to take a full practice test, they will not see the usual reminder indicating that 5 minutes remains.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"/>
              <a:t>Alert students that there are 5 minutes remaining.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TestNav: End the Practice Test</a:t>
            </a:r>
            <a:endParaRPr/>
          </a:p>
        </p:txBody>
      </p:sp>
      <p:sp>
        <p:nvSpPr>
          <p:cNvPr id="201" name="Google Shape;201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"/>
              <a:t>Navigate to the “End of the Section.”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/>
            </a:pPr>
            <a:r>
              <a:rPr lang="en"/>
              <a:t>Click the “Submit Final Answers” button.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Congratulations!</a:t>
            </a:r>
            <a:endParaRPr/>
          </a:p>
        </p:txBody>
      </p:sp>
      <p:sp>
        <p:nvSpPr>
          <p:cNvPr id="207" name="Google Shape;207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You completed your test.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Make note of how many questions you answered correctly.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"/>
              <a:t>Remember, you were only given enough time to answer questions from the first 3 passages,</a:t>
            </a:r>
            <a:br>
              <a:rPr lang="en"/>
            </a:br>
            <a:r>
              <a:rPr lang="en"/>
              <a:t>not all 75 questions.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5eec77ab09_0_8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You </a:t>
            </a:r>
            <a:r>
              <a:rPr lang="en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Powered </a:t>
            </a:r>
            <a:r>
              <a:rPr lang="en"/>
              <a:t>Up!!</a:t>
            </a:r>
            <a:endParaRPr/>
          </a:p>
        </p:txBody>
      </p:sp>
      <p:sp>
        <p:nvSpPr>
          <p:cNvPr id="213" name="Google Shape;213;g25eec77ab09_0_83"/>
          <p:cNvSpPr txBox="1">
            <a:spLocks noGrp="1"/>
          </p:cNvSpPr>
          <p:nvPr>
            <p:ph type="subTitle" idx="1"/>
          </p:nvPr>
        </p:nvSpPr>
        <p:spPr>
          <a:xfrm>
            <a:off x="311700" y="2834124"/>
            <a:ext cx="8520600" cy="100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9999"/>
              <a:buNone/>
            </a:pPr>
            <a:r>
              <a:rPr lang="en-US" dirty="0"/>
              <a:t>Side Quest: Before next time reflect on how well you paced yourself during the practice test today. </a:t>
            </a:r>
            <a:r>
              <a:rPr lang="en-US" i="1" dirty="0"/>
              <a:t>What actions could you take to increase the number of questions answered for next time?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9999"/>
              <a:buNone/>
            </a:pPr>
            <a:endParaRPr lang="en-US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9999"/>
              <a:buNone/>
            </a:pPr>
            <a:r>
              <a:rPr lang="en-US" dirty="0"/>
              <a:t>Sneak Peek: Next time we will be learning about how to revise for conciseness. </a:t>
            </a:r>
          </a:p>
        </p:txBody>
      </p:sp>
      <p:pic>
        <p:nvPicPr>
          <p:cNvPr id="214" name="Google Shape;214;g25eec77ab09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8915" y="744574"/>
            <a:ext cx="886174" cy="12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Power Up: English ACT Prep, Week 8</a:t>
            </a:r>
            <a:endParaRPr/>
          </a:p>
        </p:txBody>
      </p:sp>
      <p:sp>
        <p:nvSpPr>
          <p:cNvPr id="113" name="Google Shape;1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Practice Test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eec77ab09_0_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19" name="Google Shape;119;g25eec77ab09_0_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25" name="Google Shape;125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Practice pacing for the English portion of the ACT.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"/>
              <a:t>Navigate efficiently through TestNav during a practice test.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Let’s Get Ready</a:t>
            </a:r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"/>
              <a:t>Find your device.</a:t>
            </a:r>
            <a:endParaRPr/>
          </a:p>
        </p:txBody>
      </p:sp>
      <p:grpSp>
        <p:nvGrpSpPr>
          <p:cNvPr id="132" name="Google Shape;132;p36"/>
          <p:cNvGrpSpPr/>
          <p:nvPr/>
        </p:nvGrpSpPr>
        <p:grpSpPr>
          <a:xfrm rot="193750">
            <a:off x="3205338" y="1809432"/>
            <a:ext cx="2733325" cy="2725052"/>
            <a:chOff x="3455098" y="2910128"/>
            <a:chExt cx="2733325" cy="2725052"/>
          </a:xfrm>
        </p:grpSpPr>
        <p:pic>
          <p:nvPicPr>
            <p:cNvPr id="133" name="Google Shape;133;p36" descr="Laptop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55098" y="2910128"/>
              <a:ext cx="2686373" cy="26863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36" descr="Laptop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02050" y="2948807"/>
              <a:ext cx="2686373" cy="268637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TestNav: Getting Started</a:t>
            </a:r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"/>
              <a:t>Navigate to </a:t>
            </a:r>
            <a:r>
              <a:rPr lang="en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home.testnav.com</a:t>
            </a:r>
            <a:r>
              <a:rPr lang="en"/>
              <a:t>. Then click “The ACT” button.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"/>
              <a:t>OR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"/>
              <a:t>Open the TestNav application on your school device.</a:t>
            </a:r>
            <a:endParaRPr/>
          </a:p>
          <a:p>
            <a:pPr marL="51435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290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TestNav: Selecting the Right Test</a:t>
            </a:r>
            <a:endParaRPr/>
          </a:p>
        </p:txBody>
      </p:sp>
      <p:sp>
        <p:nvSpPr>
          <p:cNvPr id="147" name="Google Shape;147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Font typeface="Arial"/>
              <a:buAutoNum type="arabicParenR" startAt="2"/>
            </a:pPr>
            <a:r>
              <a:rPr lang="en"/>
              <a:t>Click “Practice Tests.”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293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 startAt="3"/>
            </a:pPr>
            <a:r>
              <a:rPr lang="en"/>
              <a:t>Click “English.”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 startAt="3"/>
            </a:pPr>
            <a:r>
              <a:rPr lang="en"/>
              <a:t>Select “English -</a:t>
            </a:r>
            <a:br>
              <a:rPr lang="en"/>
            </a:br>
            <a:r>
              <a:rPr lang="en"/>
              <a:t> Untimed.”</a:t>
            </a:r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TestNav: Selecting the Right Test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40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293366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TestNav: Advice</a:t>
            </a:r>
            <a:endParaRPr/>
          </a:p>
        </p:txBody>
      </p:sp>
      <p:sp>
        <p:nvSpPr>
          <p:cNvPr id="161" name="Google Shape;161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7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 startAt="5"/>
            </a:pPr>
            <a:r>
              <a:rPr lang="en"/>
              <a:t>Read the directions.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 startAt="5"/>
            </a:pPr>
            <a:r>
              <a:rPr lang="en"/>
              <a:t>Press the “Start” button.</a:t>
            </a:r>
            <a:endParaRPr/>
          </a:p>
        </p:txBody>
      </p:sp>
      <p:pic>
        <p:nvPicPr>
          <p:cNvPr id="162" name="Google Shape;16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2108" y="1152475"/>
            <a:ext cx="4614351" cy="2902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463</Words>
  <Application>Microsoft Office PowerPoint</Application>
  <PresentationFormat>On-screen Show (16:9)</PresentationFormat>
  <Paragraphs>56</Paragraphs>
  <Slides>17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ACT Math</vt:lpstr>
      <vt:lpstr>PowerPoint Presentation</vt:lpstr>
      <vt:lpstr>Power Up: English ACT Prep, Week 8</vt:lpstr>
      <vt:lpstr>Essential Question</vt:lpstr>
      <vt:lpstr>Learning Objectives</vt:lpstr>
      <vt:lpstr>Let’s Get Ready</vt:lpstr>
      <vt:lpstr>TestNav: Getting Started</vt:lpstr>
      <vt:lpstr>TestNav: Selecting the Right Test</vt:lpstr>
      <vt:lpstr>TestNav: Selecting the Right Test</vt:lpstr>
      <vt:lpstr>TestNav: Advice</vt:lpstr>
      <vt:lpstr>TestNav: Online English Section Directions</vt:lpstr>
      <vt:lpstr>The ACT: General English Section Directions</vt:lpstr>
      <vt:lpstr>Begin Your Practice Test</vt:lpstr>
      <vt:lpstr>Start and End Times</vt:lpstr>
      <vt:lpstr>5-Minute Warning</vt:lpstr>
      <vt:lpstr>TestNav: End the Practice Test</vt:lpstr>
      <vt:lpstr>Congratulations!</vt:lpstr>
      <vt:lpstr>You Powered Up!!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</dc:creator>
  <cp:lastModifiedBy>Willems, Kelsey</cp:lastModifiedBy>
  <cp:revision>1</cp:revision>
  <dcterms:modified xsi:type="dcterms:W3CDTF">2023-10-20T13:13:09Z</dcterms:modified>
</cp:coreProperties>
</file>