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gO9LwLI3J2DhN56As0pefpT0s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Online directions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50d74880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50d74880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50d74880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50d74880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50d74880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50d74880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TestNav. (2023). </a:t>
            </a:r>
            <a:r>
              <a:rPr i="1" lang="en"/>
              <a:t>Login screen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Select practice test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Welcome, TestNav user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50d748802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50d748802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650d748802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50d748802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650d748802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50d748802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650d748802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50d748802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650d748802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50d748802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650d748802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50d748802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650d748802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50d748802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650d748802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50d748802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650d748802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50d748802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650d748802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50d748802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650d748802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50d748802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650d748802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50d748802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650d748802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50d748802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650d748802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50d748802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650d74880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50d748802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650d748802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650d748802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50d74880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50d748802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650d748802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650d748802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650d748802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50d74880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50d748802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650d748802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50d748802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50d748802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650d748802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650d748802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50d74880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50d748802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650d748802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50d74880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50d74880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650d748802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650d748802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650d748802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650d748802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50d748802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50d748802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50d748802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50d748802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650d748802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50d748802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650d748802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650d748802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 1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50d748802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650d748802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50d748802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650d748802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 1">
  <p:cSld name="CUSTOM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50d748802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650d748802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50d748802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650d748802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50d748802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650d748802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50d748802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650d748802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50d748802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650d748802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50d748802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650d748802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50d748802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650d748802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50d74880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650d74880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650d74880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home.testnav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554737" cy="317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7"/>
            </a:pPr>
            <a:r>
              <a:rPr lang="en"/>
              <a:t>Read the directions.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7"/>
            </a:pPr>
            <a:r>
              <a:rPr lang="en"/>
              <a:t>Press the “Start” button.</a:t>
            </a:r>
            <a:endParaRPr/>
          </a:p>
        </p:txBody>
      </p:sp>
      <p:sp>
        <p:nvSpPr>
          <p:cNvPr id="186" name="Google Shape;1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Online English Section Directions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The ACT: General English Section Directions</a:t>
            </a:r>
            <a:endParaRPr/>
          </a:p>
        </p:txBody>
      </p:sp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527736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AutoNum type="arabicParenR" startAt="9"/>
            </a:pPr>
            <a:r>
              <a:rPr lang="en"/>
              <a:t>Read the directions.</a:t>
            </a:r>
            <a:endParaRPr/>
          </a:p>
          <a:p>
            <a:pPr indent="-527736" lvl="1" marL="9715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" sz="2200"/>
              <a:t>Read these now so that</a:t>
            </a:r>
            <a:br>
              <a:rPr lang="en" sz="2200"/>
            </a:br>
            <a:r>
              <a:rPr lang="en" sz="2200"/>
              <a:t>you do not spend time on</a:t>
            </a:r>
            <a:br>
              <a:rPr lang="en" sz="2200"/>
            </a:br>
            <a:r>
              <a:rPr lang="en" sz="2200"/>
              <a:t>the actual ACT reading</a:t>
            </a:r>
            <a:br>
              <a:rPr lang="en" sz="2200"/>
            </a:br>
            <a:r>
              <a:rPr lang="en" sz="2200"/>
              <a:t>these same directions.</a:t>
            </a:r>
            <a:endParaRPr/>
          </a:p>
          <a:p>
            <a:pPr indent="0" lvl="1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b="1" i="1" lang="en"/>
              <a:t>You will be given 27 minutes to answer</a:t>
            </a:r>
            <a:br>
              <a:rPr b="1" i="1" lang="en"/>
            </a:br>
            <a:r>
              <a:rPr b="1" i="1" lang="en"/>
              <a:t>questions for the first 3 passages.</a:t>
            </a:r>
            <a:endParaRPr/>
          </a:p>
        </p:txBody>
      </p:sp>
      <p:pic>
        <p:nvPicPr>
          <p:cNvPr id="193" name="Google Shape;1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8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Begin Your Practice Test</a:t>
            </a:r>
            <a:endParaRPr/>
          </a:p>
        </p:txBody>
      </p:sp>
      <p:sp>
        <p:nvSpPr>
          <p:cNvPr id="199" name="Google Shape;19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10"/>
            </a:pPr>
            <a:r>
              <a:rPr lang="en"/>
              <a:t>Press the “Next” (arrow)</a:t>
            </a:r>
            <a:br>
              <a:rPr lang="en"/>
            </a:br>
            <a:r>
              <a:rPr lang="en"/>
              <a:t>button at the top of</a:t>
            </a:r>
            <a:br>
              <a:rPr lang="en"/>
            </a:br>
            <a:r>
              <a:rPr lang="en"/>
              <a:t>the screen to begin.</a:t>
            </a:r>
            <a:endParaRPr/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8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Start and End Times</a:t>
            </a:r>
            <a:endParaRPr/>
          </a:p>
        </p:txBody>
      </p:sp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the start and end times on the board.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Example: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Start at 9:00 am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"/>
              <a:t>End at 9:27 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5-Minute Warning</a:t>
            </a:r>
            <a:endParaRPr/>
          </a:p>
        </p:txBody>
      </p:sp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Since students are not using the full time to take a full practice test, they will not see the usual reminder indicating that 5 minutes remains.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Alert students that there are 5 minutes remaining.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End the Practice Test</a:t>
            </a:r>
            <a:endParaRPr/>
          </a:p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Navigate to the “End of the Section.”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/>
            </a:pPr>
            <a:r>
              <a:rPr lang="en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 completed your test.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note of how many questions you answered correctly.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"/>
              <a:t>Remember, you were only given enough time to answer questions from the first 3 passages,</a:t>
            </a:r>
            <a:br>
              <a:rPr lang="en"/>
            </a:br>
            <a:r>
              <a:rPr lang="en"/>
              <a:t>not all 75 questions.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50d748802_0_1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You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Powered </a:t>
            </a:r>
            <a:r>
              <a:rPr lang="en"/>
              <a:t>Up!!</a:t>
            </a:r>
            <a:endParaRPr/>
          </a:p>
        </p:txBody>
      </p:sp>
      <p:sp>
        <p:nvSpPr>
          <p:cNvPr id="230" name="Google Shape;230;g2650d748802_0_126"/>
          <p:cNvSpPr txBox="1"/>
          <p:nvPr>
            <p:ph idx="4294967295" type="subTitle"/>
          </p:nvPr>
        </p:nvSpPr>
        <p:spPr>
          <a:xfrm>
            <a:off x="311700" y="2644400"/>
            <a:ext cx="85206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1109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Before next time reflect on how well you paced yourself during the practice test today. </a:t>
            </a:r>
            <a:r>
              <a:rPr i="1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actions could you take to increase the number of questions answered for next time?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1109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1109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be learning about how to revise for conciseness.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650d748802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642" y="170550"/>
            <a:ext cx="1320726" cy="182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50d748802_0_1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Power Up: English ACT Prep, Week 8</a:t>
            </a:r>
            <a:endParaRPr/>
          </a:p>
        </p:txBody>
      </p:sp>
      <p:sp>
        <p:nvSpPr>
          <p:cNvPr id="130" name="Google Shape;130;g2650d748802_0_1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50d748802_0_1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Essential Question</a:t>
            </a:r>
            <a:endParaRPr/>
          </a:p>
        </p:txBody>
      </p:sp>
      <p:sp>
        <p:nvSpPr>
          <p:cNvPr id="136" name="Google Shape;136;g2650d748802_0_1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Practice pacing for the English portion of the ACT.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Let’s Get Ready</a:t>
            </a:r>
            <a:endParaRPr/>
          </a:p>
        </p:txBody>
      </p:sp>
      <p:sp>
        <p:nvSpPr>
          <p:cNvPr id="148" name="Google Shape;14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Find your device.</a:t>
            </a:r>
            <a:endParaRPr/>
          </a:p>
        </p:txBody>
      </p:sp>
      <p:grpSp>
        <p:nvGrpSpPr>
          <p:cNvPr id="149" name="Google Shape;149;p36"/>
          <p:cNvGrpSpPr/>
          <p:nvPr/>
        </p:nvGrpSpPr>
        <p:grpSpPr>
          <a:xfrm rot="193750">
            <a:off x="3205338" y="1809432"/>
            <a:ext cx="2733325" cy="2725052"/>
            <a:chOff x="3455098" y="2910128"/>
            <a:chExt cx="2733325" cy="2725052"/>
          </a:xfrm>
        </p:grpSpPr>
        <p:pic>
          <p:nvPicPr>
            <p:cNvPr descr="Laptop with solid fill" id="150" name="Google Shape;15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 with solid fill" id="151" name="Google Shape;151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Getting Started</a:t>
            </a:r>
            <a:endParaRPr/>
          </a:p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home.testnav.com</a:t>
            </a:r>
            <a:r>
              <a:rPr lang="en"/>
              <a:t>. Then click “The ACT” button.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OR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"/>
              <a:t>Open the TestNav application on your school device.</a:t>
            </a:r>
            <a:endParaRPr/>
          </a:p>
          <a:p>
            <a:pPr indent="-3492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Selecting the Right Test</a:t>
            </a:r>
            <a:endParaRPr/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3"/>
            </a:pPr>
            <a:r>
              <a:rPr lang="en"/>
              <a:t>Click “English.”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3"/>
            </a:pPr>
            <a:r>
              <a:rPr lang="en"/>
              <a:t>Select “English -</a:t>
            </a:r>
            <a:br>
              <a:rPr lang="en"/>
            </a:br>
            <a:r>
              <a:rPr lang="en"/>
              <a:t> Untimed.”</a:t>
            </a:r>
            <a:endParaRPr/>
          </a:p>
        </p:txBody>
      </p:sp>
      <p:sp>
        <p:nvSpPr>
          <p:cNvPr id="171" name="Google Shape;17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76" name="Google Shape;1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TestNav: Advice</a:t>
            </a:r>
            <a:endParaRPr/>
          </a:p>
        </p:txBody>
      </p:sp>
      <p:sp>
        <p:nvSpPr>
          <p:cNvPr id="178" name="Google Shape;178;p40"/>
          <p:cNvSpPr txBox="1"/>
          <p:nvPr>
            <p:ph idx="1" type="body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5"/>
            </a:pPr>
            <a:r>
              <a:rPr lang="en"/>
              <a:t>Read the directions.</a:t>
            </a:r>
            <a:endParaRPr/>
          </a:p>
          <a:p>
            <a:pPr indent="-514350" lvl="0" marL="5143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5"/>
            </a:pPr>
            <a:r>
              <a:rPr lang="en"/>
              <a:t>Press the “Start” button.</a:t>
            </a:r>
            <a:endParaRPr/>
          </a:p>
        </p:txBody>
      </p:sp>
      <p:pic>
        <p:nvPicPr>
          <p:cNvPr id="179" name="Google Shape;17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108" y="1152475"/>
            <a:ext cx="4614351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</dc:creator>
</cp:coreProperties>
</file>