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3" roundtripDataSignature="AMtx7mhDxNh0tILNbLLHDmC8sBXl/eyP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CEC88F-C8C1-4A00-A42A-588E00502AE1}">
  <a:tblStyle styleId="{26CEC88F-C8C1-4A00-A42A-588E00502AE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ZvN435zg2zE&amp;list=PL-aUhEQeaZXLMF3fItNDxiuSkEr0pq0c2&amp;index=12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7b4de59085f566aa097814b8c0003b4a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tech-tool/2444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tech-tool/2444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26a5daec2_2_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2926a5daec2_2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(2021, September 21). K20 Center 9 minute timer. YouTube.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https://www.youtube.com/watch?v=ZvN435zg2zE&amp;list=PL-aUhEQeaZXLMF3fItNDxiuSkEr0pq0c2&amp;index=12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926a5daec2_2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926a5daec2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26a5daec2_2_1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2926a5daec2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26a5daec2_2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2926a5daec2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26a5daec2_2_1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2926a5daec2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8b63eb71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298b63eb7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Fist to five. Strategies. Retrieved from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https://learn.k20center.ou.edu/strategy/7b4de59085f566aa097814b8c0003b4a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ac50b97b3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ac50b97b3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c50b97b3d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c50b97b3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c50b97b3d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ac50b97b3d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8b63eb71c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298b63eb71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c4b2e12e9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25c4b2e12e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26a5daec2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2926a5daec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(n.d.).Quizizz. Tech Tools.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https://learn.k20center.ou.edu/tech-tool/2444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8b63eb71c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298b63eb71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(n.d.).Quizizz. Tech Tools.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https://learn.k20center.ou.edu/tech-tool/2444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e229d7057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28e229d70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Relationship Id="rId3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c50b97b3d_0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9 Title - Blue">
  <p:cSld name="CUSTOM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c50b97b3d_0_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g2ac50b97b3d_0_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0 Title - Blue">
  <p:cSld name="CUSTOM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c50b97b3d_0_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g2ac50b97b3d_0_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 Title - Green">
  <p:cSld name="CUSTOM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c50b97b3d_0_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2ac50b97b3d_0_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2 Title - Green">
  <p:cSld name="CUSTOM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c50b97b3d_0_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2ac50b97b3d_0_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Green">
  <p:cSld name="CUSTOM_1_1_1_1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c50b97b3d_0_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g2ac50b97b3d_0_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4 Title - Green">
  <p:cSld name="CUSTOM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c50b97b3d_0_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g2ac50b97b3d_0_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5 Title - Green">
  <p:cSld name="CUSTOM_1_1_1_1_1_1_1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c50b97b3d_0_4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2ac50b97b3d_0_4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6 Title - Green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c50b97b3d_0_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g2ac50b97b3d_0_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7 Title - Green">
  <p:cSld name="CUSTOM_1_1_1_1_1_1_1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c50b97b3d_0_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2ac50b97b3d_0_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8 Title - Green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c50b97b3d_0_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2ac50b97b3d_0_5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 Title - Blu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c50b97b3d_0_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ac50b97b3d_0_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9 Title - Green">
  <p:cSld name="CUSTOM_1_1_1_1_1_1_1_1_1_1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c50b97b3d_0_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2ac50b97b3d_0_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0 Title - Green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c50b97b3d_0_6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g2ac50b97b3d_0_6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c50b97b3d_0_6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73" name="Google Shape;73;g2ac50b97b3d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c50b97b3d_0_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2ac50b97b3d_0_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g2ac50b97b3d_0_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c50b97b3d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c50b97b3d_0_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2ac50b97b3d_0_7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g2ac50b97b3d_0_7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2ac50b97b3d_0_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c50b97b3d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c50b97b3d_0_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g2ac50b97b3d_0_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c50b97b3d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c50b97b3d_0_84"/>
          <p:cNvSpPr txBox="1"/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2ac50b97b3d_0_84"/>
          <p:cNvSpPr txBox="1"/>
          <p:nvPr>
            <p:ph idx="1" type="body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g2ac50b97b3d_0_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c50b97b3d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c50b97b3d_0_8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g2ac50b97b3d_0_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c50b97b3d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c50b97b3d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ac50b97b3d_0_9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2ac50b97b3d_0_9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2ac50b97b3d_0_9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g2ac50b97b3d_0_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c50b97b3d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c50b97b3d_0_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c50b97b3d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2 Title - Blue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c50b97b3d_0_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g2ac50b97b3d_0_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50b97b3d_0_10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0" name="Google Shape;110;g2ac50b97b3d_0_10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1" name="Google Shape;111;g2ac50b97b3d_0_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9 Title - Blue 1">
  <p:cSld name="CUSTOM_1_1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c50b97b3d_0_10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g2ac50b97b3d_0_10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0 Title - Blue 1">
  <p:cSld name="CUSTOM_1_1_1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c50b97b3d_0_1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2ac50b97b3d_0_1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c50b97b3d_0_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2ac50b97b3d_0_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4 Title - Blue">
  <p:cSld name="CUSTOM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c50b97b3d_0_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ac50b97b3d_0_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5 Title - Blue">
  <p:cSld name="CUSTOM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c50b97b3d_0_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2ac50b97b3d_0_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6 Title - Blue">
  <p:cSld name="CUSTOM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c50b97b3d_0_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2ac50b97b3d_0_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7 Title - Blue">
  <p:cSld name="CUSTOM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c50b97b3d_0_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2ac50b97b3d_0_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8 Title - Blue">
  <p:cSld name="CUSTOM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c50b97b3d_0_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g2ac50b97b3d_0_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c50b97b3d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ac50b97b3d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ac50b97b3d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ZvN435zg2zE&amp;list=PL-aUhEQeaZXLMF3fItNDxiuSkEr0pq0c2&amp;index=11" TargetMode="External"/><Relationship Id="rId4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26a5daec2_2_1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6"/>
              <a:buNone/>
            </a:pPr>
            <a:r>
              <a:rPr lang="en" sz="3200"/>
              <a:t>Complete the “A Perfect Night to Hunt” handout.</a:t>
            </a:r>
            <a:endParaRPr sz="3200"/>
          </a:p>
        </p:txBody>
      </p:sp>
      <p:sp>
        <p:nvSpPr>
          <p:cNvPr id="182" name="Google Shape;182;g2926a5daec2_2_146"/>
          <p:cNvSpPr txBox="1"/>
          <p:nvPr/>
        </p:nvSpPr>
        <p:spPr>
          <a:xfrm>
            <a:off x="2729400" y="4476518"/>
            <a:ext cx="3685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sng" cap="none" strike="noStrike">
                <a:solidFill>
                  <a:srgbClr val="F9B81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K20 Center 9 Minute Timer</a:t>
            </a:r>
            <a:endParaRPr b="0" i="0" sz="1800" u="none" cap="none" strike="noStrike">
              <a:solidFill>
                <a:srgbClr val="F9B81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2926a5daec2_2_146" title="K20 Center 9 minute timer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7371" y="1309185"/>
            <a:ext cx="4847493" cy="2738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26a5daec2_2_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“A Perfect Night to Hunt” | Reflection </a:t>
            </a:r>
            <a:endParaRPr/>
          </a:p>
        </p:txBody>
      </p:sp>
      <p:graphicFrame>
        <p:nvGraphicFramePr>
          <p:cNvPr id="189" name="Google Shape;189;g2926a5daec2_2_17"/>
          <p:cNvGraphicFramePr/>
          <p:nvPr/>
        </p:nvGraphicFramePr>
        <p:xfrm>
          <a:off x="289050" y="123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{26CEC88F-C8C1-4A00-A42A-588E00502AE1}</a:tableStyleId>
              </a:tblPr>
              <a:tblGrid>
                <a:gridCol w="1003775"/>
                <a:gridCol w="863850"/>
                <a:gridCol w="6698275"/>
              </a:tblGrid>
              <a:tr h="57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0"/>
                            </a:ext>
                          </a:extLst>
                        </a:rPr>
                        <a:t>Explanation</a:t>
                      </a: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CHANGE is correct because the introductory material should be set apart from the main sentence using a comma.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“The plow horse” is an appositive or another name for “old George.”  If the appositive is extra information, then it should be set apart using commas.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6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 independent clauses that are connected in a sentence using a conjunction “and” must have a comma before the conjunction.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sentences should be combined using an adverbial phrase “because” since they both talk about the same subject.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926a5daec2_2_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“A Perfect Night to Hunt” | Reflection </a:t>
            </a:r>
            <a:endParaRPr/>
          </a:p>
        </p:txBody>
      </p:sp>
      <p:graphicFrame>
        <p:nvGraphicFramePr>
          <p:cNvPr id="195" name="Google Shape;195;g2926a5daec2_2_130"/>
          <p:cNvGraphicFramePr/>
          <p:nvPr/>
        </p:nvGraphicFramePr>
        <p:xfrm>
          <a:off x="289050" y="123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{26CEC88F-C8C1-4A00-A42A-588E00502AE1}</a:tableStyleId>
              </a:tblPr>
              <a:tblGrid>
                <a:gridCol w="1003775"/>
                <a:gridCol w="863850"/>
                <a:gridCol w="6698275"/>
              </a:tblGrid>
              <a:tr h="57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1"/>
                            </a:ext>
                          </a:extLst>
                        </a:rPr>
                        <a:t>Explanation</a:t>
                      </a: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concerns verb tense.  The sentence primarily uses past tense verbs, so the verb “talk” should also be past tense.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the sentence begins with an adverbial phrase, it should be separated from the main sentence with a comma.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6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sentence was wordy, so the best choice was the sentence that was clear and concise and did not change the meaning of the original sentence.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original sentence was a fragment because it lacked a subject.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26a5daec2_2_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“A Perfect Night to Hunt” | Reflection </a:t>
            </a:r>
            <a:endParaRPr/>
          </a:p>
        </p:txBody>
      </p:sp>
      <p:graphicFrame>
        <p:nvGraphicFramePr>
          <p:cNvPr id="201" name="Google Shape;201;g2926a5daec2_2_135"/>
          <p:cNvGraphicFramePr/>
          <p:nvPr/>
        </p:nvGraphicFramePr>
        <p:xfrm>
          <a:off x="289050" y="123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{26CEC88F-C8C1-4A00-A42A-588E00502AE1}</a:tableStyleId>
              </a:tblPr>
              <a:tblGrid>
                <a:gridCol w="1003775"/>
                <a:gridCol w="863850"/>
                <a:gridCol w="6698275"/>
              </a:tblGrid>
              <a:tr h="57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2"/>
                            </a:ext>
                          </a:extLst>
                        </a:rPr>
                        <a:t>Explanation</a:t>
                      </a: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choice is about plurals.  To make a word a plural, add -s.  No apostrophe or semicolon needed.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sentence is about verb tense.  “Drive” is present tense, which is wrong since the narrator is remembering back to the what her dad would do.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6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original sentence uses the wrong verb tense.  It should be “made their way,” not “making their way.”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9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9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asks about what correct reflexive pronoun to use.  Since “the dogs” is plural, “them” is correct.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26a5daec2_2_1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“A Perfect Night to Hunt” | Reflection </a:t>
            </a:r>
            <a:endParaRPr/>
          </a:p>
        </p:txBody>
      </p:sp>
      <p:graphicFrame>
        <p:nvGraphicFramePr>
          <p:cNvPr id="207" name="Google Shape;207;g2926a5daec2_2_140"/>
          <p:cNvGraphicFramePr/>
          <p:nvPr/>
        </p:nvGraphicFramePr>
        <p:xfrm>
          <a:off x="289050" y="123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{26CEC88F-C8C1-4A00-A42A-588E00502AE1}</a:tableStyleId>
              </a:tblPr>
              <a:tblGrid>
                <a:gridCol w="1003775"/>
                <a:gridCol w="863850"/>
                <a:gridCol w="6698275"/>
              </a:tblGrid>
              <a:tr h="57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3"/>
                            </a:ext>
                          </a:extLst>
                        </a:rPr>
                        <a:t>Explanation</a:t>
                      </a: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sentence is concerned with verb tense.  The verb should be “increased,” which is past tense and no comma is needed.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sentence includes a misplaced modifier and should be moved next to the item it modifies, which is after “retrieved the horns.”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6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paragraph should be removed because it doesn’t  add to the main idea of the essay.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98b63eb71c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Fist to Five</a:t>
            </a:r>
            <a:endParaRPr/>
          </a:p>
        </p:txBody>
      </p:sp>
      <p:sp>
        <p:nvSpPr>
          <p:cNvPr id="213" name="Google Shape;213;g298b63eb71c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How do you feel about answering ACT questions over revision and conciseness?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	“I’m still confused.”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	“I’m slightly confused.”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	“I think I’ve got it.”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	“I’ve got this and don’t need any help.”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	“I’ve got this and can help others.” </a:t>
            </a:r>
            <a:endParaRPr/>
          </a:p>
        </p:txBody>
      </p:sp>
      <p:grpSp>
        <p:nvGrpSpPr>
          <p:cNvPr id="214" name="Google Shape;214;g298b63eb71c_0_0"/>
          <p:cNvGrpSpPr/>
          <p:nvPr/>
        </p:nvGrpSpPr>
        <p:grpSpPr>
          <a:xfrm>
            <a:off x="457200" y="2214636"/>
            <a:ext cx="357537" cy="2212746"/>
            <a:chOff x="503602" y="2438353"/>
            <a:chExt cx="357537" cy="2212746"/>
          </a:xfrm>
        </p:grpSpPr>
        <p:pic>
          <p:nvPicPr>
            <p:cNvPr descr="A picture containing text, handwear, clipart&#10;&#10;Description automatically generated" id="215" name="Google Shape;215;g298b63eb71c_0_0"/>
            <p:cNvPicPr preferRelativeResize="0"/>
            <p:nvPr/>
          </p:nvPicPr>
          <p:blipFill rotWithShape="1">
            <a:blip r:embed="rId3">
              <a:alphaModFix/>
            </a:blip>
            <a:srcRect b="19595" l="-1844" r="81251" t="36807"/>
            <a:stretch/>
          </p:blipFill>
          <p:spPr>
            <a:xfrm>
              <a:off x="517437" y="2438353"/>
              <a:ext cx="338966" cy="358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, handwear, clipart&#10;&#10;Description automatically generated" id="216" name="Google Shape;216;g298b63eb71c_0_0"/>
            <p:cNvPicPr preferRelativeResize="0"/>
            <p:nvPr/>
          </p:nvPicPr>
          <p:blipFill rotWithShape="1">
            <a:blip r:embed="rId3">
              <a:alphaModFix/>
            </a:blip>
            <a:srcRect b="20772" l="17488" r="61917" t="23672"/>
            <a:stretch/>
          </p:blipFill>
          <p:spPr>
            <a:xfrm>
              <a:off x="503602" y="2797128"/>
              <a:ext cx="33897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, handwear, clipart&#10;&#10;Description automatically generated" id="217" name="Google Shape;217;g298b63eb71c_0_0"/>
            <p:cNvPicPr preferRelativeResize="0"/>
            <p:nvPr/>
          </p:nvPicPr>
          <p:blipFill rotWithShape="1">
            <a:blip r:embed="rId3">
              <a:alphaModFix/>
            </a:blip>
            <a:srcRect b="21214" l="38282" r="41123" t="22210"/>
            <a:stretch/>
          </p:blipFill>
          <p:spPr>
            <a:xfrm>
              <a:off x="522173" y="3254328"/>
              <a:ext cx="338966" cy="465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, handwear, clipart&#10;&#10;Description automatically generated" id="218" name="Google Shape;218;g298b63eb71c_0_0"/>
            <p:cNvPicPr preferRelativeResize="0"/>
            <p:nvPr/>
          </p:nvPicPr>
          <p:blipFill rotWithShape="1">
            <a:blip r:embed="rId3">
              <a:alphaModFix/>
            </a:blip>
            <a:srcRect b="21763" l="60021" r="20803" t="21662"/>
            <a:stretch/>
          </p:blipFill>
          <p:spPr>
            <a:xfrm>
              <a:off x="540819" y="3719918"/>
              <a:ext cx="315584" cy="465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, handwear, clipart&#10;&#10;Description automatically generated" id="219" name="Google Shape;219;g298b63eb71c_0_0"/>
            <p:cNvPicPr preferRelativeResize="0"/>
            <p:nvPr/>
          </p:nvPicPr>
          <p:blipFill rotWithShape="1">
            <a:blip r:embed="rId3">
              <a:alphaModFix/>
            </a:blip>
            <a:srcRect b="21763" l="79603" r="0" t="21662"/>
            <a:stretch/>
          </p:blipFill>
          <p:spPr>
            <a:xfrm>
              <a:off x="517437" y="4185509"/>
              <a:ext cx="335722" cy="4655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ac50b97b3d_0_1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lang="en"/>
              <a:t>You </a:t>
            </a:r>
            <a:r>
              <a:rPr b="1" lang="en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Powered </a:t>
            </a:r>
            <a:r>
              <a:rPr b="1" lang="en"/>
              <a:t>Up!</a:t>
            </a:r>
            <a:endParaRPr b="1"/>
          </a:p>
        </p:txBody>
      </p:sp>
      <p:sp>
        <p:nvSpPr>
          <p:cNvPr id="225" name="Google Shape;225;g2ac50b97b3d_0_125"/>
          <p:cNvSpPr txBox="1"/>
          <p:nvPr>
            <p:ph idx="4294967295" type="subTitle"/>
          </p:nvPr>
        </p:nvSpPr>
        <p:spPr>
          <a:xfrm>
            <a:off x="311700" y="26896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Side Quest: On a writing assignment or an assignment that includes writing, try to be as concise as possible without losing the meaning of your original sentence.  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Sneak Peek: Next time, we will be reviewing the entire English section of the ACT.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2ac50b97b3d_0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3380" y="217076"/>
            <a:ext cx="1337251" cy="184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c50b97b3d_0_1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Power Up: English ACT Prep Week 9</a:t>
            </a:r>
            <a:endParaRPr/>
          </a:p>
        </p:txBody>
      </p:sp>
      <p:sp>
        <p:nvSpPr>
          <p:cNvPr id="127" name="Google Shape;127;g2ac50b97b3d_0_1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/>
              <a:t>Knowledge of Language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c50b97b3d_0_1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Essential Question</a:t>
            </a:r>
            <a:endParaRPr/>
          </a:p>
        </p:txBody>
      </p:sp>
      <p:sp>
        <p:nvSpPr>
          <p:cNvPr id="133" name="Google Shape;133;g2ac50b97b3d_0_1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Learning Objective</a:t>
            </a:r>
            <a:endParaRPr/>
          </a:p>
        </p:txBody>
      </p:sp>
      <p:sp>
        <p:nvSpPr>
          <p:cNvPr id="139" name="Google Shape;139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Revise writing for conciseness, clarity, and meaning using the ARMS acronym.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8b63eb71c_0_11"/>
          <p:cNvSpPr/>
          <p:nvPr/>
        </p:nvSpPr>
        <p:spPr>
          <a:xfrm>
            <a:off x="4291725" y="1106050"/>
            <a:ext cx="4004100" cy="1620300"/>
          </a:xfrm>
          <a:prstGeom prst="rect">
            <a:avLst/>
          </a:prstGeom>
          <a:solidFill>
            <a:srgbClr val="18A24A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298b63eb71c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063" y="714586"/>
            <a:ext cx="3895225" cy="431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98b63eb71c_0_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Why Does Knowledge of Language Matter?</a:t>
            </a:r>
            <a:endParaRPr/>
          </a:p>
        </p:txBody>
      </p:sp>
      <p:sp>
        <p:nvSpPr>
          <p:cNvPr id="147" name="Google Shape;147;g298b63eb71c_0_11"/>
          <p:cNvSpPr txBox="1"/>
          <p:nvPr>
            <p:ph idx="1" type="body"/>
          </p:nvPr>
        </p:nvSpPr>
        <p:spPr>
          <a:xfrm>
            <a:off x="4331550" y="1152475"/>
            <a:ext cx="4500600" cy="15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 sz="2400" u="sng"/>
              <a:t>Knowledge of Language</a:t>
            </a:r>
            <a:endParaRPr b="1" sz="2400" u="sng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i="1" lang="en" sz="2400"/>
              <a:t>Revision </a:t>
            </a:r>
            <a:endParaRPr i="1"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i="1" lang="en" sz="2400"/>
              <a:t>Conciseness </a:t>
            </a:r>
            <a:endParaRPr i="1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c4b2e12e9_0_5"/>
          <p:cNvSpPr txBox="1"/>
          <p:nvPr>
            <p:ph type="title"/>
          </p:nvPr>
        </p:nvSpPr>
        <p:spPr>
          <a:xfrm>
            <a:off x="311700" y="369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ARMS for Writing</a:t>
            </a:r>
            <a:endParaRPr/>
          </a:p>
        </p:txBody>
      </p:sp>
      <p:sp>
        <p:nvSpPr>
          <p:cNvPr id="153" name="Google Shape;153;g25c4b2e12e9_0_5"/>
          <p:cNvSpPr txBox="1"/>
          <p:nvPr>
            <p:ph idx="1" type="body"/>
          </p:nvPr>
        </p:nvSpPr>
        <p:spPr>
          <a:xfrm>
            <a:off x="311700" y="993192"/>
            <a:ext cx="85206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en">
                <a:solidFill>
                  <a:schemeClr val="accent4"/>
                </a:solidFill>
              </a:rPr>
              <a:t>A = ADD.</a:t>
            </a:r>
            <a:r>
              <a:rPr lang="en"/>
              <a:t>  Add any words, phrases, or sentences that are needed to make the meaning clear.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en">
                <a:solidFill>
                  <a:schemeClr val="accent4"/>
                </a:solidFill>
              </a:rPr>
              <a:t>R = REMOVE.</a:t>
            </a:r>
            <a:r>
              <a:rPr lang="en"/>
              <a:t> Delete any words, phrases, or sentences that are needed to make the paragraph concise.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en">
                <a:solidFill>
                  <a:schemeClr val="accent4"/>
                </a:solidFill>
              </a:rPr>
              <a:t>M = MOVE.</a:t>
            </a:r>
            <a:r>
              <a:rPr lang="en"/>
              <a:t> Move any words, phrases, or sentences to make the meaning clear.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en">
                <a:solidFill>
                  <a:schemeClr val="accent4"/>
                </a:solidFill>
              </a:rPr>
              <a:t>S = SUBSTITUTE.</a:t>
            </a:r>
            <a:r>
              <a:rPr lang="en"/>
              <a:t> Revise vague, clumsy, confusing, and wordy material. Use the word or phrase that is the most appropriate.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926a5daec2_2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Quizizz</a:t>
            </a:r>
            <a:endParaRPr/>
          </a:p>
        </p:txBody>
      </p:sp>
      <p:sp>
        <p:nvSpPr>
          <p:cNvPr id="159" name="Google Shape;159;g2926a5daec2_2_0"/>
          <p:cNvSpPr txBox="1"/>
          <p:nvPr>
            <p:ph idx="1" type="body"/>
          </p:nvPr>
        </p:nvSpPr>
        <p:spPr>
          <a:xfrm>
            <a:off x="311700" y="1152475"/>
            <a:ext cx="7930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Once the Quizizz screen is up: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Scan the QR code  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OR type in joinmyquiz.com; then type in the code provided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Use A.R.M.S to answer the questions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98b63eb71c_0_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Quizizz</a:t>
            </a:r>
            <a:endParaRPr/>
          </a:p>
        </p:txBody>
      </p:sp>
      <p:sp>
        <p:nvSpPr>
          <p:cNvPr id="165" name="Google Shape;165;g298b63eb71c_0_17"/>
          <p:cNvSpPr txBox="1"/>
          <p:nvPr>
            <p:ph idx="1" type="body"/>
          </p:nvPr>
        </p:nvSpPr>
        <p:spPr>
          <a:xfrm>
            <a:off x="311700" y="1152475"/>
            <a:ext cx="5224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Once the Quizizz screen is up: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Scan the QR code.  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OR type in joinmyquiz.com; then type in the code provided.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Use your notes on A.R.M.S to answer the questions.</a:t>
            </a:r>
            <a:endParaRPr/>
          </a:p>
        </p:txBody>
      </p:sp>
      <p:pic>
        <p:nvPicPr>
          <p:cNvPr id="166" name="Google Shape;166;g298b63eb71c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6500" y="1640671"/>
            <a:ext cx="3455100" cy="231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98b63eb71c_0_17"/>
          <p:cNvSpPr/>
          <p:nvPr/>
        </p:nvSpPr>
        <p:spPr>
          <a:xfrm>
            <a:off x="5938150" y="2148150"/>
            <a:ext cx="1225800" cy="2712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98b63eb71c_0_17"/>
          <p:cNvSpPr/>
          <p:nvPr/>
        </p:nvSpPr>
        <p:spPr>
          <a:xfrm>
            <a:off x="6014350" y="2580725"/>
            <a:ext cx="926400" cy="2712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98b63eb71c_0_17"/>
          <p:cNvSpPr/>
          <p:nvPr/>
        </p:nvSpPr>
        <p:spPr>
          <a:xfrm>
            <a:off x="6933150" y="1798225"/>
            <a:ext cx="536700" cy="1821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e229d7057_0_5"/>
          <p:cNvSpPr txBox="1"/>
          <p:nvPr>
            <p:ph type="title"/>
          </p:nvPr>
        </p:nvSpPr>
        <p:spPr>
          <a:xfrm>
            <a:off x="311700" y="451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78"/>
              <a:buNone/>
            </a:pPr>
            <a:r>
              <a:rPr lang="en" sz="3400"/>
              <a:t>Test Tip - Revising for Clarity and Conciseness</a:t>
            </a:r>
            <a:endParaRPr sz="3400"/>
          </a:p>
        </p:txBody>
      </p:sp>
      <p:sp>
        <p:nvSpPr>
          <p:cNvPr id="175" name="Google Shape;175;g28e229d7057_0_5"/>
          <p:cNvSpPr txBox="1"/>
          <p:nvPr>
            <p:ph idx="1" type="body"/>
          </p:nvPr>
        </p:nvSpPr>
        <p:spPr>
          <a:xfrm>
            <a:off x="2808092" y="1677225"/>
            <a:ext cx="6024307" cy="2688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Most of the ACT questions focus on “choose the best answer,” so make sure to choose the most </a:t>
            </a:r>
            <a:r>
              <a:rPr lang="en">
                <a:solidFill>
                  <a:schemeClr val="accent4"/>
                </a:solidFill>
              </a:rPr>
              <a:t>concise </a:t>
            </a:r>
            <a:r>
              <a:rPr lang="en"/>
              <a:t>sentence that DOES NOT change the </a:t>
            </a:r>
            <a:r>
              <a:rPr lang="en">
                <a:solidFill>
                  <a:schemeClr val="accent4"/>
                </a:solidFill>
              </a:rPr>
              <a:t>meaning </a:t>
            </a:r>
            <a:r>
              <a:rPr lang="en"/>
              <a:t>of the sentence</a:t>
            </a:r>
            <a:r>
              <a:rPr lang="en" sz="2383"/>
              <a:t>.</a:t>
            </a:r>
            <a:endParaRPr sz="2383" strike="sngStrike"/>
          </a:p>
        </p:txBody>
      </p:sp>
      <p:pic>
        <p:nvPicPr>
          <p:cNvPr id="176" name="Google Shape;176;g28e229d7057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651" y="1258825"/>
            <a:ext cx="1810476" cy="339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Delma Porter</dc:creator>
</cp:coreProperties>
</file>