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jWCTFwx3IwGwC71l9qqaklmoz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customschemas.google.com/relationships/presentationmetadata" Target="meta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09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t.magoosh.com/practice-test-pdf-explanations?utm_source=PracticeTestPDF&amp;utm_medium=Explanations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t.magoosh.com/practice-test-pdf-explanations?utm_source=PracticeTestPDF&amp;utm_medium=Explanations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t.magoosh.com/practice-test-pdf-explanations?utm_source=PracticeTestPDF&amp;utm_medium=Explanations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9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5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5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0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83d4f714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983d4f71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Muddiest point. Strategies. Retrieved from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https://learn.k20center.ou.edu/strategy/109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50e18708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950e1870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83d4f714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983d4f714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83d4f7144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983d4f71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8404fa3c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98404fa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Magoosh: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https://act.magoosh.com/practice-test-pdf-explanations?utm_source=PracticeTestPDF&amp;utm_medium=Explanations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83d4f7144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983d4f71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Magoosh: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https://act.magoosh.com/practice-test-pdf-explanations?utm_source=PracticeTestPDF&amp;utm_medium=Explanations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83d4f7144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983d4f714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Magoosh: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https://act.magoosh.com/practice-test-pdf-explanations?utm_source=PracticeTestPDF&amp;utm_medium=Explanations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88180276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288818027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Sticky Bars.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https://learn.k20center.ou.edu/strategy/129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c560c193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c560c193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560c19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c560c19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ac41da78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9ac41da7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ac41da78c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9ac41da7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c560c193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c560c193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2bcae0f9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92bcae0f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50e18708c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950e1870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c4a9ab28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5c4a9ab2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Muddiest point. Strategies. Retrieved from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https://learn.k20center.ou.edu/strategy/109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560c193e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560c193e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c560c193e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560c193e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c560c193e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560c193e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c560c193e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560c193e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c560c193e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560c193e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c560c193e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560c193e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c560c193e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560c193e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c560c193e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560c193e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c560c193e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560c193e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c560c193e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560c193e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c560c193e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560c193e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c560c193e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560c193e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c560c193e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560c193e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c560c193e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560c193e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c560c193e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560c193e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c560c193e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c560c193e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560c193e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560c193e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c560c193e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c560c193e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c560c193e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560c193e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560c193e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c560c193e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560c193e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560c193e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c560c193e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c560c193e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560c193e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560c193e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c560c193e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560c193e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560c193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c560c193e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c560c193e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c560c193e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c560c193e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560c193e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560c193e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560c193e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560c193e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c560c193e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560c193e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ac560c193e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ac560c193e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 1">
  <p:cSld name="CUSTOM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560c193e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ac560c193e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560c193e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c560c193e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560c193e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c560c193e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560c193e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c560c193e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560c193e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c560c193e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560c193e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c560c193e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560c193e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c560c193e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560c193e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c560c193e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c560c193e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ct.magoosh.com/act-practice-test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83d4f7144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Guided Practice</a:t>
            </a:r>
            <a:endParaRPr/>
          </a:p>
        </p:txBody>
      </p:sp>
      <p:sp>
        <p:nvSpPr>
          <p:cNvPr id="190" name="Google Shape;190;g2983d4f7144_0_0"/>
          <p:cNvSpPr txBox="1"/>
          <p:nvPr>
            <p:ph idx="1" type="body"/>
          </p:nvPr>
        </p:nvSpPr>
        <p:spPr>
          <a:xfrm>
            <a:off x="311700" y="1152475"/>
            <a:ext cx="5156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Find the passage that has the most questions about your Muddiest Point.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Put a star or mark next to that passage.</a:t>
            </a:r>
            <a:endParaRPr/>
          </a:p>
        </p:txBody>
      </p:sp>
      <p:pic>
        <p:nvPicPr>
          <p:cNvPr descr="A picture containing text&#10;&#10;Description automatically generated" id="191" name="Google Shape;191;g2983d4f714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796" y="1901952"/>
            <a:ext cx="2597504" cy="166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50e18708c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Magoosh</a:t>
            </a:r>
            <a:endParaRPr/>
          </a:p>
        </p:txBody>
      </p:sp>
      <p:sp>
        <p:nvSpPr>
          <p:cNvPr id="197" name="Google Shape;197;g2950e18708c_0_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Access Magoosh Practice Test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to: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act.magoosh.com/act-practice-test</a:t>
            </a:r>
            <a:endParaRPr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OR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Scan the QR code:</a:t>
            </a:r>
            <a:endParaRPr b="1"/>
          </a:p>
        </p:txBody>
      </p:sp>
      <p:pic>
        <p:nvPicPr>
          <p:cNvPr id="198" name="Google Shape;198;g2950e18708c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7050" y="2522175"/>
            <a:ext cx="2045601" cy="20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83d4f7144_0_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Magoosh Practice Test</a:t>
            </a:r>
            <a:endParaRPr/>
          </a:p>
        </p:txBody>
      </p:sp>
      <p:sp>
        <p:nvSpPr>
          <p:cNvPr id="204" name="Google Shape;204;g2983d4f7144_0_7"/>
          <p:cNvSpPr txBox="1"/>
          <p:nvPr>
            <p:ph idx="1" type="body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Navigate to the page of the practice test that has the passage number that your marked on your handout.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I</a:t>
            </a:r>
            <a:r>
              <a:rPr lang="en"/>
              <a:t>: Begin on page 3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II: Begin on page 5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III: Begin on page 7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IV: Begin on page 10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V: Begin on page 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83d4f7144_0_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Magoosh Practice Test</a:t>
            </a:r>
            <a:endParaRPr/>
          </a:p>
        </p:txBody>
      </p:sp>
      <p:sp>
        <p:nvSpPr>
          <p:cNvPr id="210" name="Google Shape;210;g2983d4f7144_0_19"/>
          <p:cNvSpPr txBox="1"/>
          <p:nvPr>
            <p:ph idx="1" type="body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Once you found your passage, number your notebook paper, read the passage, and record your answers on your paper.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I: Starts with question 1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II: Starts with question 16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III: Starts with question 31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IV: Starts with question 46</a:t>
            </a:r>
            <a:endParaRPr/>
          </a:p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Passage V: Starts with question 61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8404fa3c7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Magoosh Practice Test</a:t>
            </a:r>
            <a:endParaRPr/>
          </a:p>
        </p:txBody>
      </p:sp>
      <p:sp>
        <p:nvSpPr>
          <p:cNvPr id="216" name="Google Shape;216;g298404fa3c7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Navigate to page 54.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Click the </a:t>
            </a:r>
            <a:r>
              <a:rPr lang="en">
                <a:solidFill>
                  <a:srgbClr val="4C1F79"/>
                </a:solidFill>
                <a:highlight>
                  <a:schemeClr val="lt1"/>
                </a:highlight>
              </a:rPr>
              <a:t> VIEW EXPLANATIONS </a:t>
            </a:r>
            <a:r>
              <a:rPr lang="en"/>
              <a:t> button.</a:t>
            </a:r>
            <a:endParaRPr/>
          </a:p>
        </p:txBody>
      </p:sp>
      <p:sp>
        <p:nvSpPr>
          <p:cNvPr id="217" name="Google Shape;217;g298404fa3c7_0_0"/>
          <p:cNvSpPr/>
          <p:nvPr/>
        </p:nvSpPr>
        <p:spPr>
          <a:xfrm>
            <a:off x="2068925" y="1695975"/>
            <a:ext cx="2995200" cy="405300"/>
          </a:xfrm>
          <a:prstGeom prst="rect">
            <a:avLst/>
          </a:prstGeom>
          <a:noFill/>
          <a:ln cap="flat" cmpd="sng" w="28575">
            <a:solidFill>
              <a:srgbClr val="4C1F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83d4f7144_0_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Magoosh Practice Test</a:t>
            </a:r>
            <a:endParaRPr/>
          </a:p>
        </p:txBody>
      </p:sp>
      <p:sp>
        <p:nvSpPr>
          <p:cNvPr id="223" name="Google Shape;223;g2983d4f7144_0_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Select a question number.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Select your answer choice.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Remember the order of the options: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>
                <a:solidFill>
                  <a:srgbClr val="F9B814"/>
                </a:solidFill>
              </a:rPr>
              <a:t>A		E</a:t>
            </a:r>
            <a:endParaRPr b="1">
              <a:solidFill>
                <a:srgbClr val="F9B814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>
                <a:solidFill>
                  <a:srgbClr val="F9B814"/>
                </a:solidFill>
              </a:rPr>
              <a:t>B		F</a:t>
            </a:r>
            <a:endParaRPr b="1">
              <a:solidFill>
                <a:srgbClr val="F9B814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>
                <a:solidFill>
                  <a:srgbClr val="F9B814"/>
                </a:solidFill>
              </a:rPr>
              <a:t>C		G</a:t>
            </a:r>
            <a:endParaRPr b="1">
              <a:solidFill>
                <a:srgbClr val="F9B814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>
                <a:solidFill>
                  <a:srgbClr val="F9B814"/>
                </a:solidFill>
              </a:rPr>
              <a:t>D		H</a:t>
            </a:r>
            <a:endParaRPr b="1">
              <a:solidFill>
                <a:srgbClr val="F9B814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Click the “Submit Answer”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83d4f7144_0_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Magoosh Practice Test</a:t>
            </a:r>
            <a:endParaRPr/>
          </a:p>
        </p:txBody>
      </p:sp>
      <p:sp>
        <p:nvSpPr>
          <p:cNvPr id="229" name="Google Shape;229;g2983d4f7144_0_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If you missed the question, scroll down and read or watch the explanation.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If you watch the video, be mindful of your classmates and use headphones.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Repeat this for other questions.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"/>
              <a:t>Remember, you can use this practice outside of class.</a:t>
            </a:r>
            <a:endParaRPr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88180276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</a:t>
            </a:r>
            <a:endParaRPr/>
          </a:p>
        </p:txBody>
      </p:sp>
      <p:sp>
        <p:nvSpPr>
          <p:cNvPr id="235" name="Google Shape;235;g28881802762_0_0"/>
          <p:cNvSpPr txBox="1"/>
          <p:nvPr>
            <p:ph idx="1" type="body"/>
          </p:nvPr>
        </p:nvSpPr>
        <p:spPr>
          <a:xfrm>
            <a:off x="311700" y="1116875"/>
            <a:ext cx="864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Let’s see what actions everyone is working on!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</p:txBody>
      </p:sp>
      <p:grpSp>
        <p:nvGrpSpPr>
          <p:cNvPr id="236" name="Google Shape;236;g28881802762_0_0"/>
          <p:cNvGrpSpPr/>
          <p:nvPr/>
        </p:nvGrpSpPr>
        <p:grpSpPr>
          <a:xfrm>
            <a:off x="464509" y="1929482"/>
            <a:ext cx="4154854" cy="2454323"/>
            <a:chOff x="1678133" y="2054726"/>
            <a:chExt cx="4938025" cy="3164010"/>
          </a:xfrm>
        </p:grpSpPr>
        <p:grpSp>
          <p:nvGrpSpPr>
            <p:cNvPr id="237" name="Google Shape;237;g28881802762_0_0"/>
            <p:cNvGrpSpPr/>
            <p:nvPr/>
          </p:nvGrpSpPr>
          <p:grpSpPr>
            <a:xfrm>
              <a:off x="1678133" y="4415936"/>
              <a:ext cx="4223387" cy="802800"/>
              <a:chOff x="1678133" y="4415936"/>
              <a:chExt cx="4223387" cy="802800"/>
            </a:xfrm>
          </p:grpSpPr>
          <p:sp>
            <p:nvSpPr>
              <p:cNvPr id="238" name="Google Shape;238;g28881802762_0_0"/>
              <p:cNvSpPr txBox="1"/>
              <p:nvPr/>
            </p:nvSpPr>
            <p:spPr>
              <a:xfrm>
                <a:off x="1678133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28881802762_0_0"/>
              <p:cNvSpPr txBox="1"/>
              <p:nvPr/>
            </p:nvSpPr>
            <p:spPr>
              <a:xfrm>
                <a:off x="2344910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28881802762_0_0"/>
              <p:cNvSpPr txBox="1"/>
              <p:nvPr/>
            </p:nvSpPr>
            <p:spPr>
              <a:xfrm>
                <a:off x="3011687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28881802762_0_0"/>
              <p:cNvSpPr txBox="1"/>
              <p:nvPr/>
            </p:nvSpPr>
            <p:spPr>
              <a:xfrm>
                <a:off x="3678464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28881802762_0_0"/>
              <p:cNvSpPr txBox="1"/>
              <p:nvPr/>
            </p:nvSpPr>
            <p:spPr>
              <a:xfrm>
                <a:off x="4345241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28881802762_0_0"/>
              <p:cNvSpPr txBox="1"/>
              <p:nvPr/>
            </p:nvSpPr>
            <p:spPr>
              <a:xfrm>
                <a:off x="5012020" y="4415936"/>
                <a:ext cx="889500" cy="8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 lnSpcReduction="10000"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g28881802762_0_0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45" name="Google Shape;245;g28881802762_0_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17" l="73759" r="13846" t="38321"/>
              <a:stretch/>
            </p:blipFill>
            <p:spPr>
              <a:xfrm>
                <a:off x="5230708" y="2228254"/>
                <a:ext cx="511132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14753" r="73674" t="39426"/>
              <a:stretch/>
            </p:blipFill>
            <p:spPr>
              <a:xfrm>
                <a:off x="1940297" y="2273085"/>
                <a:ext cx="477233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25890" r="62158" t="39426"/>
              <a:stretch/>
            </p:blipFill>
            <p:spPr>
              <a:xfrm>
                <a:off x="2588300" y="2273085"/>
                <a:ext cx="49291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37953" r="49652" t="43185"/>
              <a:stretch/>
            </p:blipFill>
            <p:spPr>
              <a:xfrm>
                <a:off x="3251989" y="2428068"/>
                <a:ext cx="511132" cy="23433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-12" l="49985" r="38199" t="38352"/>
              <a:stretch/>
            </p:blipFill>
            <p:spPr>
              <a:xfrm>
                <a:off x="3933895" y="2228254"/>
                <a:ext cx="487290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g28881802762_0_0"/>
              <p:cNvPicPr preferRelativeResize="0"/>
              <p:nvPr/>
            </p:nvPicPr>
            <p:blipFill rotWithShape="1">
              <a:blip r:embed="rId4">
                <a:alphaModFix/>
              </a:blip>
              <a:srcRect b="-484" l="62220" r="26433" t="39911"/>
              <a:stretch/>
            </p:blipFill>
            <p:spPr>
              <a:xfrm>
                <a:off x="4591958" y="2273085"/>
                <a:ext cx="467978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2" name="Google Shape;252;g28881802762_0_0"/>
          <p:cNvSpPr txBox="1"/>
          <p:nvPr>
            <p:ph idx="1" type="body"/>
          </p:nvPr>
        </p:nvSpPr>
        <p:spPr>
          <a:xfrm>
            <a:off x="4619375" y="1116875"/>
            <a:ext cx="4341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Write your name on a sticky note. 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Place your note above the action you have selected for the English subject test.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c560c193e_0_134"/>
          <p:cNvSpPr txBox="1"/>
          <p:nvPr>
            <p:ph type="ctrTitle"/>
          </p:nvPr>
        </p:nvSpPr>
        <p:spPr>
          <a:xfrm>
            <a:off x="358358" y="5175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"/>
              <a:t>You </a:t>
            </a:r>
            <a:r>
              <a:rPr b="1" lang="en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Powered </a:t>
            </a:r>
            <a:r>
              <a:rPr b="1" lang="en"/>
              <a:t>Up!</a:t>
            </a:r>
            <a:endParaRPr b="1"/>
          </a:p>
        </p:txBody>
      </p:sp>
      <p:sp>
        <p:nvSpPr>
          <p:cNvPr id="258" name="Google Shape;258;g2ac560c193e_0_134"/>
          <p:cNvSpPr txBox="1"/>
          <p:nvPr>
            <p:ph idx="4294967295" type="subTitle"/>
          </p:nvPr>
        </p:nvSpPr>
        <p:spPr>
          <a:xfrm>
            <a:off x="311700" y="2419339"/>
            <a:ext cx="85206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rPr lang="e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Congratulations!</a:t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rPr lang="e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 have completed your 10 week English ACT Prep challenge!</a:t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t/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rPr lang="e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Try a full, 45-minutes, English ACT practice test on your own.</a:t>
            </a:r>
            <a:br>
              <a:rPr lang="e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may use Magoosh, Khan Academy, or MyACT.org for free. </a:t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2ac560c193e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541" y="61085"/>
            <a:ext cx="1384916" cy="190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560c193e_0_1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Up: </a:t>
            </a:r>
            <a:br>
              <a:rPr b="1" lang="en"/>
            </a:br>
            <a:r>
              <a:rPr b="1" lang="en"/>
              <a:t>English ACT Prep, Week 10</a:t>
            </a:r>
            <a:endParaRPr/>
          </a:p>
        </p:txBody>
      </p:sp>
      <p:sp>
        <p:nvSpPr>
          <p:cNvPr id="124" name="Google Shape;124;g2ac560c193e_0_12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ac41da78c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Bell Ringer</a:t>
            </a:r>
            <a:endParaRPr/>
          </a:p>
        </p:txBody>
      </p:sp>
      <p:sp>
        <p:nvSpPr>
          <p:cNvPr id="130" name="Google Shape;130;g29ac41da78c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Use your Skill Sets Check handout</a:t>
            </a:r>
            <a:br>
              <a:rPr lang="en"/>
            </a:br>
            <a:r>
              <a:rPr lang="en"/>
              <a:t>to review the A.R.M.S. acronym. 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Read through the example</a:t>
            </a:r>
            <a:br>
              <a:rPr lang="en"/>
            </a:br>
            <a:r>
              <a:rPr lang="en"/>
              <a:t>annotated paragraph. 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Identify which revision symbol goes</a:t>
            </a:r>
            <a:br>
              <a:rPr lang="en"/>
            </a:br>
            <a:r>
              <a:rPr lang="en"/>
              <a:t>with which A.R.M.S. word and why.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Draw one of the symbols next to each A.R.M.S.</a:t>
            </a:r>
            <a:br>
              <a:rPr lang="en"/>
            </a:br>
            <a:r>
              <a:rPr lang="en"/>
              <a:t>word: Add, Remove,  Move, or Substitute.</a:t>
            </a:r>
            <a:endParaRPr/>
          </a:p>
        </p:txBody>
      </p:sp>
      <p:pic>
        <p:nvPicPr>
          <p:cNvPr id="131" name="Google Shape;131;g29ac41da78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6450" y="221024"/>
            <a:ext cx="1805849" cy="9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9ac41da78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5290" y="2340186"/>
            <a:ext cx="1953509" cy="113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9ac41da78c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3242" y="2826979"/>
            <a:ext cx="1953509" cy="113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9ac41da78c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3242" y="1555955"/>
            <a:ext cx="1953509" cy="113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9ac41da78c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47975" y="1273575"/>
            <a:ext cx="1953509" cy="113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ac41da78c_0_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Bell Ringer</a:t>
            </a:r>
            <a:endParaRPr/>
          </a:p>
        </p:txBody>
      </p:sp>
      <p:pic>
        <p:nvPicPr>
          <p:cNvPr id="141" name="Google Shape;141;g29ac41da78c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6450" y="221024"/>
            <a:ext cx="1805849" cy="9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9ac41da78c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0684" y="1017725"/>
            <a:ext cx="3042633" cy="32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c560c193e_0_1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"/>
              <a:t>Essential Question </a:t>
            </a:r>
            <a:endParaRPr b="1"/>
          </a:p>
        </p:txBody>
      </p:sp>
      <p:sp>
        <p:nvSpPr>
          <p:cNvPr id="148" name="Google Shape;148;g2ac560c193e_0_127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can I increase my ACT score?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54" name="Google Shape;154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Practice and reflect on grammar and revision skills to increase the number of questions answered correctly on the English portion of the ACT.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92bcae0f9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350" y="4142825"/>
            <a:ext cx="1346075" cy="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92bcae0f9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6200" y="3500050"/>
            <a:ext cx="1126849" cy="4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92bcae0f9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3636" y="5818"/>
            <a:ext cx="5222929" cy="515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92bcae0f92_0_0"/>
          <p:cNvSpPr txBox="1"/>
          <p:nvPr>
            <p:ph idx="1" type="body"/>
          </p:nvPr>
        </p:nvSpPr>
        <p:spPr>
          <a:xfrm>
            <a:off x="340050" y="441621"/>
            <a:ext cx="25830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" sz="2000">
                <a:solidFill>
                  <a:srgbClr val="F9B814"/>
                </a:solidFill>
              </a:rPr>
              <a:t>Sentence Structure and Format</a:t>
            </a:r>
            <a:endParaRPr/>
          </a:p>
        </p:txBody>
      </p:sp>
      <p:sp>
        <p:nvSpPr>
          <p:cNvPr id="163" name="Google Shape;163;g292bcae0f92_0_0"/>
          <p:cNvSpPr txBox="1"/>
          <p:nvPr/>
        </p:nvSpPr>
        <p:spPr>
          <a:xfrm>
            <a:off x="2035447" y="1991967"/>
            <a:ext cx="2091000" cy="16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b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Standard 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92bcae0f92_0_0"/>
          <p:cNvSpPr txBox="1"/>
          <p:nvPr/>
        </p:nvSpPr>
        <p:spPr>
          <a:xfrm>
            <a:off x="403711" y="3989977"/>
            <a:ext cx="2220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rgbClr val="F9B814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  <a:endParaRPr b="1" i="1" sz="2000" u="none" cap="none" strike="noStrike">
              <a:solidFill>
                <a:srgbClr val="F9B8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92bcae0f92_0_0"/>
          <p:cNvSpPr txBox="1"/>
          <p:nvPr/>
        </p:nvSpPr>
        <p:spPr>
          <a:xfrm>
            <a:off x="201509" y="2230736"/>
            <a:ext cx="1860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rgbClr val="F9B814"/>
                </a:solidFill>
                <a:latin typeface="Calibri"/>
                <a:ea typeface="Calibri"/>
                <a:cs typeface="Calibri"/>
                <a:sym typeface="Calibri"/>
              </a:rPr>
              <a:t>Usage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92bcae0f92_0_0"/>
          <p:cNvSpPr txBox="1"/>
          <p:nvPr/>
        </p:nvSpPr>
        <p:spPr>
          <a:xfrm>
            <a:off x="4769610" y="1343302"/>
            <a:ext cx="19773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of Writing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92bcae0f92_0_0"/>
          <p:cNvSpPr txBox="1"/>
          <p:nvPr/>
        </p:nvSpPr>
        <p:spPr>
          <a:xfrm>
            <a:off x="4662565" y="3402094"/>
            <a:ext cx="22575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of</a:t>
            </a:r>
            <a:b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Language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92bcae0f92_0_0"/>
          <p:cNvSpPr txBox="1"/>
          <p:nvPr/>
        </p:nvSpPr>
        <p:spPr>
          <a:xfrm>
            <a:off x="7023697" y="1887325"/>
            <a:ext cx="17352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Topic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92bcae0f92_0_0"/>
          <p:cNvSpPr txBox="1"/>
          <p:nvPr/>
        </p:nvSpPr>
        <p:spPr>
          <a:xfrm>
            <a:off x="6551160" y="441621"/>
            <a:ext cx="2341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Organization, Unity, Cohesion</a:t>
            </a:r>
            <a:endParaRPr b="1" i="1" sz="2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92bcae0f92_0_0"/>
          <p:cNvSpPr txBox="1"/>
          <p:nvPr/>
        </p:nvSpPr>
        <p:spPr>
          <a:xfrm>
            <a:off x="7482950" y="3500050"/>
            <a:ext cx="11001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92bcae0f92_0_0"/>
          <p:cNvSpPr txBox="1"/>
          <p:nvPr/>
        </p:nvSpPr>
        <p:spPr>
          <a:xfrm>
            <a:off x="7074800" y="4108625"/>
            <a:ext cx="17352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i="1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Conciseness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50e18708c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5 Skill Sets Check handouts</a:t>
            </a:r>
            <a:endParaRPr/>
          </a:p>
        </p:txBody>
      </p:sp>
      <p:sp>
        <p:nvSpPr>
          <p:cNvPr id="177" name="Google Shape;177;g2950e18708c_0_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Retrieve your 5 handouts and review them: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Week 2: Usage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Week 3: Punctuation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Week 4: Sentence Structure and Formation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Week 6: Organization and Topic Development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Week 9: Revision and Conciseness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c4a9ab28c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Muddiest Point</a:t>
            </a:r>
            <a:endParaRPr/>
          </a:p>
        </p:txBody>
      </p:sp>
      <p:sp>
        <p:nvSpPr>
          <p:cNvPr id="183" name="Google Shape;183;g25c4a9ab28c_0_5"/>
          <p:cNvSpPr txBox="1"/>
          <p:nvPr>
            <p:ph idx="1" type="body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After reviewing the 5 Skill Sets Check handouts,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identify what is your muddiest point</a:t>
            </a:r>
            <a:r>
              <a:rPr lang="en"/>
              <a:t>: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i="1" lang="en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What topic is the most confusing?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muddiest point on your</a:t>
            </a:r>
            <a:br>
              <a:rPr lang="en"/>
            </a:br>
            <a:r>
              <a:rPr lang="en"/>
              <a:t>ACT Guided Practice handout.</a:t>
            </a:r>
            <a:endParaRPr/>
          </a:p>
        </p:txBody>
      </p:sp>
      <p:pic>
        <p:nvPicPr>
          <p:cNvPr descr="A picture containing text&#10;&#10;Description automatically generated" id="184" name="Google Shape;184;g25c4a9ab28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796" y="1901952"/>
            <a:ext cx="2597504" cy="166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Delma Porter</dc:creator>
</cp:coreProperties>
</file>