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gfuwCpG1RnDJBJg/scXXYEKfcR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-152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dirty="0"/>
              <a:t>https://</a:t>
            </a:r>
            <a:r>
              <a:rPr lang="en" dirty="0" err="1"/>
              <a:t>youtu.be</a:t>
            </a:r>
            <a:r>
              <a:rPr lang="en" dirty="0"/>
              <a:t>/m3zT2IxZQaw?si=yKa8S7ytgprtMyaf</a:t>
            </a: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ae4028176e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ae4028176e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ae4028176e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ae4028176e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ae4028176e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ae4028176e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dirty="0"/>
              <a:t>https://</a:t>
            </a:r>
            <a:r>
              <a:rPr lang="en" dirty="0" err="1"/>
              <a:t>cloud.e.act.org</a:t>
            </a:r>
            <a:r>
              <a:rPr lang="en" dirty="0"/>
              <a:t>/</a:t>
            </a:r>
            <a:r>
              <a:rPr lang="en" dirty="0" err="1"/>
              <a:t>superscore-calculator?utm_term</a:t>
            </a:r>
            <a:r>
              <a:rPr lang="en" dirty="0"/>
              <a:t>=&amp;</a:t>
            </a:r>
            <a:r>
              <a:rPr lang="en" dirty="0" err="1"/>
              <a:t>utm_campaign</a:t>
            </a:r>
            <a:r>
              <a:rPr lang="en" dirty="0"/>
              <a:t>=Google%7CP-Max%7CFull+Funnel%7CB2C%7CCPC%7CDecember+ACT+2023%7C10/11/2023-11/17/2023%7CDesktop&amp;utm_source=</a:t>
            </a:r>
            <a:r>
              <a:rPr lang="en" dirty="0" err="1"/>
              <a:t>adwords&amp;utm_medium</a:t>
            </a:r>
            <a:r>
              <a:rPr lang="en" dirty="0"/>
              <a:t>=</a:t>
            </a:r>
            <a:r>
              <a:rPr lang="en" dirty="0" err="1"/>
              <a:t>ppc&amp;hsa_acc</a:t>
            </a:r>
            <a:r>
              <a:rPr lang="en" dirty="0"/>
              <a:t>=5799955628&amp;hsa_cam=20649464771&amp;hsa_grp=&amp;</a:t>
            </a:r>
            <a:r>
              <a:rPr lang="en" dirty="0" err="1"/>
              <a:t>hsa_ad</a:t>
            </a:r>
            <a:r>
              <a:rPr lang="en" dirty="0"/>
              <a:t>=&amp;</a:t>
            </a:r>
            <a:r>
              <a:rPr lang="en" dirty="0" err="1"/>
              <a:t>hsa_src</a:t>
            </a:r>
            <a:r>
              <a:rPr lang="en" dirty="0"/>
              <a:t>=</a:t>
            </a:r>
            <a:r>
              <a:rPr lang="en" dirty="0" err="1"/>
              <a:t>x&amp;hsa_tgt</a:t>
            </a:r>
            <a:r>
              <a:rPr lang="en" dirty="0"/>
              <a:t>=&amp;</a:t>
            </a:r>
            <a:r>
              <a:rPr lang="en" dirty="0" err="1"/>
              <a:t>hsa_kw</a:t>
            </a:r>
            <a:r>
              <a:rPr lang="en" dirty="0"/>
              <a:t>=&amp;</a:t>
            </a:r>
            <a:r>
              <a:rPr lang="en" dirty="0" err="1"/>
              <a:t>hsa_mt</a:t>
            </a:r>
            <a:r>
              <a:rPr lang="en" dirty="0"/>
              <a:t>=&amp;</a:t>
            </a:r>
            <a:r>
              <a:rPr lang="en" dirty="0" err="1"/>
              <a:t>hsa_net</a:t>
            </a:r>
            <a:r>
              <a:rPr lang="en" dirty="0"/>
              <a:t>=</a:t>
            </a:r>
            <a:r>
              <a:rPr lang="en" dirty="0" err="1"/>
              <a:t>adwords&amp;hsa_ver</a:t>
            </a:r>
            <a:r>
              <a:rPr lang="en" dirty="0"/>
              <a:t>=3&amp;gad_source=1&amp;gclid=CjwKCAiA9dGqBhAqEiwAmRpTCxPp9OafTD6vbnasb-Yfo6AibzdliXHGV4TDseQ4hGN18Ough_D_vBoCliYQAvD_BwE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ae4028176e_0_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9">
  <p:cSld name="CUSTOM_6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ae4028176e_0_3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g2ae4028176e_0_3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10">
  <p:cSld name="CUSTOM_6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2ae4028176e_0_3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g2ae4028176e_0_3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1">
  <p:cSld name="CUSTOM_6_3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ae4028176e_0_3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g2ae4028176e_0_3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2">
  <p:cSld name="CUSTOM_6_3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ae4028176e_0_3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g2ae4028176e_0_3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3">
  <p:cSld name="CUSTOM_6_3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ae4028176e_0_4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g2ae4028176e_0_4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4">
  <p:cSld name="CUSTOM_6_3_2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ae4028176e_0_4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g2ae4028176e_0_4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5">
  <p:cSld name="CUSTOM_6_3_2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ae4028176e_0_4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g2ae4028176e_0_4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6">
  <p:cSld name="CUSTOM_6_3_2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ae4028176e_0_5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g2ae4028176e_0_5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7">
  <p:cSld name="CUSTOM_6_3_2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ae4028176e_0_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g2ae4028176e_0_5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8">
  <p:cSld name="CUSTOM_6_3_2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ae4028176e_0_5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g2ae4028176e_0_5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1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2ae4028176e_0_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g2ae4028176e_0_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9">
  <p:cSld name="CUSTOM_6_3_2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ae4028176e_0_6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g2ae4028176e_0_6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10">
  <p:cSld name="CUSTOM_6_3_2_7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ae4028176e_0_6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g2ae4028176e_0_6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ae4028176e_0_6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73" name="Google Shape;73;g2ae4028176e_0_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4900" y="4311359"/>
            <a:ext cx="478875" cy="762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ae4028176e_0_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g2ae4028176e_0_6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7" name="Google Shape;77;g2ae4028176e_0_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4900" y="4311359"/>
            <a:ext cx="478875" cy="762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ae4028176e_0_7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g2ae4028176e_0_7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g2ae4028176e_0_7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g2ae4028176e_0_7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3" name="Google Shape;83;g2ae4028176e_0_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4900" y="4311359"/>
            <a:ext cx="478875" cy="762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ae4028176e_0_7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g2ae4028176e_0_7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7" name="Google Shape;87;g2ae4028176e_0_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4900" y="4311359"/>
            <a:ext cx="478875" cy="762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ae4028176e_0_8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8001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g2ae4028176e_0_8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83472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g2ae4028176e_0_8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2" name="Google Shape;92;g2ae4028176e_0_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4900" y="4311359"/>
            <a:ext cx="478875" cy="762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ae4028176e_0_8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5" name="Google Shape;95;g2ae4028176e_0_8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6" name="Google Shape;96;g2ae4028176e_0_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4900" y="4311359"/>
            <a:ext cx="478875" cy="762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ae4028176e_0_9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2ae4028176e_0_9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g2ae4028176e_0_9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g2ae4028176e_0_9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g2ae4028176e_0_9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3" name="Google Shape;103;g2ae4028176e_0_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4900" y="4311359"/>
            <a:ext cx="478875" cy="762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ae4028176e_0_9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6" name="Google Shape;106;g2ae4028176e_0_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4900" y="4311359"/>
            <a:ext cx="478875" cy="762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2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2ae4028176e_0_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g2ae4028176e_0_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3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ae4028176e_0_10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9" name="Google Shape;109;g2ae4028176e_0_10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0" name="Google Shape;110;g2ae4028176e_0_10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">
  <p:cSld name="CUSTOM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ae4028176e_0_10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Char char="●"/>
              <a:defRPr sz="5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Char char="○"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Char char="■"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Char char="●"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Char char="○"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Char char="■"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Char char="●"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Char char="○"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Char char="■"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g2ae4028176e_0_10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3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2ae4028176e_0_1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g2ae4028176e_0_1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4">
  <p:cSld name="CUSTOM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2ae4028176e_0_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g2ae4028176e_0_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5">
  <p:cSld name="CUSTOM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2ae4028176e_0_1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g2ae4028176e_0_1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6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2ae4028176e_0_2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g2ae4028176e_0_2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7">
  <p:cSld name="CUSTOM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2ae4028176e_0_2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g2ae4028176e_0_2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8">
  <p:cSld name="CUSTOM_6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ae4028176e_0_2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g2ae4028176e_0_2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3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ae4028176e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g2ae4028176e_0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g2ae4028176e_0_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Relationship Id="rId4" Type="http://schemas.openxmlformats.org/officeDocument/2006/relationships/hyperlink" Target="https://youtu.be/m3zT2IxZQaw?si=yKa8S7ytgprtMya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k20.ou.edu/superscor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Chat Stations: Constants and Variables</a:t>
            </a:r>
            <a:endParaRPr/>
          </a:p>
        </p:txBody>
      </p:sp>
      <p:sp>
        <p:nvSpPr>
          <p:cNvPr id="170" name="Google Shape;170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586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Number off 1-4.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Visit the Chat Station that matches your assigned number.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Work together to identify the constants and variables at your station.</a:t>
            </a:r>
            <a:endParaRPr/>
          </a:p>
        </p:txBody>
      </p:sp>
      <p:pic>
        <p:nvPicPr>
          <p:cNvPr id="171" name="Google Shape;17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98100" y="1307175"/>
            <a:ext cx="4096825" cy="3003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Chat Stations: Constants and Variables</a:t>
            </a:r>
            <a:endParaRPr/>
          </a:p>
        </p:txBody>
      </p:sp>
      <p:pic>
        <p:nvPicPr>
          <p:cNvPr id="177" name="Google Shape;17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34275" y="1017725"/>
            <a:ext cx="3015516" cy="412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Chat Stations: Constants and Variables</a:t>
            </a:r>
            <a:endParaRPr/>
          </a:p>
        </p:txBody>
      </p:sp>
      <p:pic>
        <p:nvPicPr>
          <p:cNvPr id="183" name="Google Shape;18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09100" y="1129400"/>
            <a:ext cx="2325810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Chat Stations: Constants and Variables</a:t>
            </a:r>
            <a:endParaRPr/>
          </a:p>
        </p:txBody>
      </p:sp>
      <p:pic>
        <p:nvPicPr>
          <p:cNvPr id="189" name="Google Shape;18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5388" y="1200650"/>
            <a:ext cx="5913220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Chat Stations: Constants and Variables</a:t>
            </a:r>
            <a:endParaRPr/>
          </a:p>
        </p:txBody>
      </p:sp>
      <p:pic>
        <p:nvPicPr>
          <p:cNvPr id="195" name="Google Shape;19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33775" y="1169800"/>
            <a:ext cx="5676429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Practice Passages</a:t>
            </a:r>
            <a:endParaRPr/>
          </a:p>
        </p:txBody>
      </p:sp>
      <p:pic>
        <p:nvPicPr>
          <p:cNvPr id="201" name="Google Shape;201;p15" descr="K20 Center 15 minute tim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7963" y="1647466"/>
            <a:ext cx="4388073" cy="24792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51;p15">
            <a:extLst>
              <a:ext uri="{FF2B5EF4-FFF2-40B4-BE49-F238E27FC236}">
                <a16:creationId xmlns:a16="http://schemas.microsoft.com/office/drawing/2014/main" id="{0250181F-79F4-647F-C572-0E8D6C90959B}"/>
              </a:ext>
            </a:extLst>
          </p:cNvPr>
          <p:cNvSpPr txBox="1"/>
          <p:nvPr/>
        </p:nvSpPr>
        <p:spPr>
          <a:xfrm>
            <a:off x="0" y="4313695"/>
            <a:ext cx="914399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sng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15-Minute Timer</a:t>
            </a:r>
            <a:endParaRPr sz="1800" b="1" i="0" u="none" strike="noStrike" cap="none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ae4028176e_0_119"/>
          <p:cNvSpPr txBox="1"/>
          <p:nvPr/>
        </p:nvSpPr>
        <p:spPr>
          <a:xfrm>
            <a:off x="2863899" y="2195100"/>
            <a:ext cx="5366700" cy="7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en" sz="5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You Powered Up!</a:t>
            </a:r>
            <a:endParaRPr sz="50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7" name="Google Shape;207;g2ae4028176e_0_119" descr="A pixelated video game character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010" y="484381"/>
            <a:ext cx="2439378" cy="3362094"/>
          </a:xfrm>
          <a:prstGeom prst="rect">
            <a:avLst/>
          </a:prstGeom>
          <a:noFill/>
          <a:ln>
            <a:noFill/>
          </a:ln>
          <a:effectLst>
            <a:outerShdw blurRad="76200" sy="23000" kx="1200090" algn="br" rotWithShape="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ae4028176e_0_10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Power Up: Science ACT Prep, Week 8</a:t>
            </a:r>
            <a:endParaRPr/>
          </a:p>
        </p:txBody>
      </p:sp>
      <p:sp>
        <p:nvSpPr>
          <p:cNvPr id="123" name="Google Shape;123;g2ae4028176e_0_10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"/>
              <a:t>Constants and Variables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ae4028176e_0_1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Essential Question</a:t>
            </a:r>
            <a:endParaRPr/>
          </a:p>
        </p:txBody>
      </p:sp>
      <p:sp>
        <p:nvSpPr>
          <p:cNvPr id="129" name="Google Shape;129;g2ae4028176e_0_1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can I improve my ACT score?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Learning Objectives</a:t>
            </a:r>
            <a:endParaRPr/>
          </a:p>
        </p:txBody>
      </p:sp>
      <p:sp>
        <p:nvSpPr>
          <p:cNvPr id="135" name="Google Shape;135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Identify the constant and variables in an experiment.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Evaluate experiments based on a knowledge of constants and variables.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ACT Superscore Calculator</a:t>
            </a:r>
            <a:endParaRPr/>
          </a:p>
        </p:txBody>
      </p:sp>
      <p:sp>
        <p:nvSpPr>
          <p:cNvPr id="141" name="Google Shape;141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u="sng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http://k20.ou.edu/superscore</a:t>
            </a:r>
            <a:endParaRPr>
              <a:solidFill>
                <a:schemeClr val="accent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pic>
        <p:nvPicPr>
          <p:cNvPr id="142" name="Google Shape;14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2325" y="1957647"/>
            <a:ext cx="6059351" cy="216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Constants and Variables</a:t>
            </a:r>
            <a:endParaRPr/>
          </a:p>
        </p:txBody>
      </p:sp>
      <p:sp>
        <p:nvSpPr>
          <p:cNvPr id="148" name="Google Shape;148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Constant - What doesn’t change during an experiment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Variable - Something that can be changed in an experiment</a:t>
            </a:r>
            <a:endParaRPr/>
          </a:p>
        </p:txBody>
      </p:sp>
      <p:pic>
        <p:nvPicPr>
          <p:cNvPr id="149" name="Google Shape;149;p6"/>
          <p:cNvPicPr preferRelativeResize="0"/>
          <p:nvPr/>
        </p:nvPicPr>
        <p:blipFill rotWithShape="1">
          <a:blip r:embed="rId3">
            <a:alphaModFix/>
          </a:blip>
          <a:srcRect r="675"/>
          <a:stretch/>
        </p:blipFill>
        <p:spPr>
          <a:xfrm>
            <a:off x="389325" y="2296350"/>
            <a:ext cx="7816349" cy="220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66569"/>
            <a:ext cx="9143998" cy="3610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63" y="767182"/>
            <a:ext cx="9101274" cy="3609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57550"/>
            <a:ext cx="9144000" cy="3628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CT Math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267</Words>
  <Application>Microsoft Macintosh PowerPoint</Application>
  <PresentationFormat>On-screen Show (16:9)</PresentationFormat>
  <Paragraphs>27</Paragraphs>
  <Slides>16</Slides>
  <Notes>16</Notes>
  <HiddenSlides>3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ACT Math</vt:lpstr>
      <vt:lpstr>PowerPoint Presentation</vt:lpstr>
      <vt:lpstr>Power Up: Science ACT Prep, Week 8</vt:lpstr>
      <vt:lpstr>Essential Question</vt:lpstr>
      <vt:lpstr>Learning Objectives</vt:lpstr>
      <vt:lpstr>ACT Superscore Calculator</vt:lpstr>
      <vt:lpstr>Constants and Variables</vt:lpstr>
      <vt:lpstr>PowerPoint Presentation</vt:lpstr>
      <vt:lpstr>PowerPoint Presentation</vt:lpstr>
      <vt:lpstr>PowerPoint Presentation</vt:lpstr>
      <vt:lpstr>Chat Stations: Constants and Variables</vt:lpstr>
      <vt:lpstr>Chat Stations: Constants and Variables</vt:lpstr>
      <vt:lpstr>Chat Stations: Constants and Variables</vt:lpstr>
      <vt:lpstr>Chat Stations: Constants and Variables</vt:lpstr>
      <vt:lpstr>Chat Stations: Constants and Variables</vt:lpstr>
      <vt:lpstr>Practice Passages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</dc:creator>
  <cp:lastModifiedBy>Gracia, Ann M.</cp:lastModifiedBy>
  <cp:revision>2</cp:revision>
  <dcterms:modified xsi:type="dcterms:W3CDTF">2024-01-12T20:52:48Z</dcterms:modified>
</cp:coreProperties>
</file>