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9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youtube.com/watch?v=9gy-1Z2Sa-c" TargetMode="Externa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9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8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8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9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9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63238ab6db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63238ab6db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K20 Center. (n.d.). Jigsaw. Strategies. R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https://learn.k20center.ou.edu/strategy/179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dirty="0"/>
              <a:t>YouTube. (2021, September 21). </a:t>
            </a:r>
            <a:r>
              <a:rPr lang="en-US" i="1" dirty="0"/>
              <a:t>K20 Center 10-minute timer</a:t>
            </a:r>
            <a:r>
              <a:rPr lang="en-US" dirty="0"/>
              <a:t>. YouTube. </a:t>
            </a:r>
            <a:r>
              <a:rPr lang="en-US" u="sng" dirty="0">
                <a:solidFill>
                  <a:schemeClr val="hlink"/>
                </a:solidFill>
                <a:hlinkClick r:id="rId4"/>
              </a:rPr>
              <a:t>https://www.youtube.com/watch?v=9gy-1Z2Sa-c</a:t>
            </a: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63238ab6db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263238ab6db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K20 Center. (n.d.). Jigsaw. Strategies. Retrieved from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https://learn.k20center.ou.edu/strategy/179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9" name="Google Shape;15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63238ab6db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6" name="Google Shape;166;g263238ab6db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63238ab6db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4" name="Google Shape;174;g263238ab6db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63238ab6db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263238ab6db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63238ab6db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63238ab6db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Federal Student Aid. (n.d.-a). https://studentaid.gov/fsa-id/create-account/launch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63238ab6db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263238ab6db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63238ab6db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263238ab6db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77a1368b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g177a1368b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K20 Center. (n.d.). Gallery walk/Carousel. Strategies. Retrieved from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https://learn.k20center.ou.edu/strategy/118</a:t>
            </a:r>
            <a:r>
              <a:rPr lang="en-US"/>
              <a:t>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YouTube. (2021, September 21). </a:t>
            </a:r>
            <a:r>
              <a:rPr lang="en-US" i="1"/>
              <a:t>K20 Center 2 minute timer</a:t>
            </a:r>
            <a:r>
              <a:rPr lang="en-US"/>
              <a:t>. YouTube. https://www.youtube.com/watch?v=HcEEAnwOt2c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5" name="Google Shape;11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63238ab6db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K20 Center. (n.d.). Gallery walk/Carousel. Strategies. Retrieved from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https://learn.k20center.ou.edu/strategy/118</a:t>
            </a:r>
            <a:r>
              <a:rPr lang="en-US"/>
              <a:t>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263238ab6db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63238ab6db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263238ab6db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/>
              <a:t>K20 Center. (n.d.). Think-pair-share. Strategies. Retrieved from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https://learn.k20center.ou.edu/strategy/139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63238ab6db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63238ab6db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/>
              <a:t>K20 Center. (n.d.). Think-pair-share. Strategies. Retrieved from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https://learn.k20center.ou.edu/strategy/139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4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5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6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k20.ou.edu/info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hyperlink" Target="http://www.youtube.com/watch?v=9gy-1Z2Sa-c" TargetMode="Externa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k20.ou.edu/fsaid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k20.ou.edu/paying4college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hyperlink" Target="http://www.youtube.com/watch?v=HcEEAnwOt2c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1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Navigate to the FAFSA </a:t>
            </a:r>
            <a:r>
              <a:rPr lang="en-US" dirty="0" err="1"/>
              <a:t>Wakelet</a:t>
            </a:r>
            <a:r>
              <a:rPr lang="en-US" dirty="0"/>
              <a:t>: </a:t>
            </a:r>
            <a:r>
              <a:rPr lang="en-US" u="sng" dirty="0">
                <a:solidFill>
                  <a:srgbClr val="910D2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http://k20.ou.edu/info</a:t>
            </a:r>
            <a:endParaRPr dirty="0">
              <a:solidFill>
                <a:srgbClr val="910D28"/>
              </a:solidFill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Using the FAFSA </a:t>
            </a:r>
            <a:r>
              <a:rPr lang="en-US" dirty="0" err="1"/>
              <a:t>Wakelet</a:t>
            </a:r>
            <a:r>
              <a:rPr lang="en-US" dirty="0"/>
              <a:t>, find the correct answer for your assigned questions.</a:t>
            </a:r>
            <a:endParaRPr dirty="0"/>
          </a:p>
        </p:txBody>
      </p:sp>
      <p:sp>
        <p:nvSpPr>
          <p:cNvPr id="147" name="Google Shape;147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FAFSA</a:t>
            </a:r>
            <a:endParaRPr dirty="0"/>
          </a:p>
        </p:txBody>
      </p:sp>
      <p:pic>
        <p:nvPicPr>
          <p:cNvPr id="148" name="Google Shape;148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22150" y="64175"/>
            <a:ext cx="1510625" cy="1510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31" title="K20 Center 10 minute timer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048000" y="2826775"/>
            <a:ext cx="3048000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2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6681916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Be prepared to share whether the statement your researched was “true” or “false.”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If the statement was “false,” explain why.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Share the website where you found the answer.</a:t>
            </a:r>
            <a:endParaRPr dirty="0"/>
          </a:p>
        </p:txBody>
      </p:sp>
      <p:sp>
        <p:nvSpPr>
          <p:cNvPr id="155" name="Google Shape;155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Share what you know!</a:t>
            </a:r>
            <a:endParaRPr dirty="0"/>
          </a:p>
        </p:txBody>
      </p:sp>
      <p:pic>
        <p:nvPicPr>
          <p:cNvPr id="156" name="Google Shape;156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22150" y="64175"/>
            <a:ext cx="1510625" cy="151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Tomorrow!!</a:t>
            </a:r>
            <a:endParaRPr dirty="0"/>
          </a:p>
        </p:txBody>
      </p:sp>
      <p:sp>
        <p:nvSpPr>
          <p:cNvPr id="162" name="Google Shape;162;p33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282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231775" lvl="0" indent="-666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Tomorrow, you will be creating your FSA ID, which is needed to fill out the FAFSA. You will need the following:</a:t>
            </a:r>
            <a:endParaRPr dirty="0"/>
          </a:p>
          <a:p>
            <a:pPr marL="231775" lvl="0" indent="-666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A valid personal email address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Your social security number</a:t>
            </a:r>
            <a:endParaRPr dirty="0"/>
          </a:p>
        </p:txBody>
      </p:sp>
      <p:pic>
        <p:nvPicPr>
          <p:cNvPr id="163" name="Google Shape;163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47314" y="1594972"/>
            <a:ext cx="1876425" cy="186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4"/>
          <p:cNvSpPr txBox="1">
            <a:spLocks noGrp="1"/>
          </p:cNvSpPr>
          <p:nvPr>
            <p:ph type="title"/>
          </p:nvPr>
        </p:nvSpPr>
        <p:spPr>
          <a:xfrm>
            <a:off x="402002" y="26030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69" name="Google Shape;169;p34"/>
          <p:cNvSpPr txBox="1">
            <a:spLocks noGrp="1"/>
          </p:cNvSpPr>
          <p:nvPr>
            <p:ph type="body" idx="1"/>
          </p:nvPr>
        </p:nvSpPr>
        <p:spPr>
          <a:xfrm>
            <a:off x="402002" y="12820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What is the FAFSA?</a:t>
            </a:r>
            <a:endParaRPr dirty="0"/>
          </a:p>
          <a:p>
            <a: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In what ways does the FAFSA benefit me?</a:t>
            </a:r>
            <a:endParaRPr dirty="0"/>
          </a:p>
        </p:txBody>
      </p:sp>
      <p:sp>
        <p:nvSpPr>
          <p:cNvPr id="170" name="Google Shape;170;p34"/>
          <p:cNvSpPr txBox="1">
            <a:spLocks noGrp="1"/>
          </p:cNvSpPr>
          <p:nvPr>
            <p:ph type="title"/>
          </p:nvPr>
        </p:nvSpPr>
        <p:spPr>
          <a:xfrm>
            <a:off x="402002" y="21853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71" name="Google Shape;171;p34"/>
          <p:cNvSpPr txBox="1">
            <a:spLocks noGrp="1"/>
          </p:cNvSpPr>
          <p:nvPr>
            <p:ph type="body" idx="1"/>
          </p:nvPr>
        </p:nvSpPr>
        <p:spPr>
          <a:xfrm>
            <a:off x="402002" y="3207152"/>
            <a:ext cx="8249017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Explore and evaluate the benefits of the FAFSA.</a:t>
            </a:r>
            <a:endParaRPr dirty="0"/>
          </a:p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Demonstrate your understanding of the FAFSA process.</a:t>
            </a:r>
            <a:endParaRPr dirty="0"/>
          </a:p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Create a FSA ID.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5"/>
          <p:cNvSpPr txBox="1">
            <a:spLocks noGrp="1"/>
          </p:cNvSpPr>
          <p:nvPr>
            <p:ph type="title"/>
          </p:nvPr>
        </p:nvSpPr>
        <p:spPr>
          <a:xfrm>
            <a:off x="530350" y="987550"/>
            <a:ext cx="7772400" cy="18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Why is the FAFSA important?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FSA ID</a:t>
            </a:r>
            <a:endParaRPr dirty="0"/>
          </a:p>
        </p:txBody>
      </p:sp>
      <p:sp>
        <p:nvSpPr>
          <p:cNvPr id="182" name="Google Shape;182;p3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6848732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20700" lvl="0" indent="-457200" algn="l" rtl="0">
              <a:spcBef>
                <a:spcPts val="52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The FSA ID is a username and password that you and your parents/guardians use to log into the U.S. Department of Education online systems.</a:t>
            </a:r>
            <a:endParaRPr dirty="0"/>
          </a:p>
          <a:p>
            <a:pPr marL="520700" lvl="0" indent="-457200" algn="l" rtl="0">
              <a:spcBef>
                <a:spcPts val="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This is a legal signature. One is needed for everyone on your FAFSA application. </a:t>
            </a:r>
            <a:endParaRPr dirty="0"/>
          </a:p>
        </p:txBody>
      </p:sp>
      <p:pic>
        <p:nvPicPr>
          <p:cNvPr id="183" name="Google Shape;183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21344" y="348825"/>
            <a:ext cx="965450" cy="96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FSA ID</a:t>
            </a:r>
            <a:endParaRPr dirty="0"/>
          </a:p>
        </p:txBody>
      </p:sp>
      <p:sp>
        <p:nvSpPr>
          <p:cNvPr id="189" name="Google Shape;189;p3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7154562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20700" lvl="0" indent="-457200" algn="l" rtl="0">
              <a:spcBef>
                <a:spcPts val="52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Navigate to the FSA ID website to create your FSA ID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Wingdings" panose="05000000000000000000" pitchFamily="2" charset="2"/>
              <a:buChar char="§"/>
            </a:pPr>
            <a:r>
              <a:rPr lang="en-US" sz="2400" u="sng" dirty="0">
                <a:solidFill>
                  <a:schemeClr val="accent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http://k20.ou.edu/fsaid</a:t>
            </a:r>
            <a:endParaRPr sz="2400" dirty="0">
              <a:solidFill>
                <a:schemeClr val="accent4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sz="2400" dirty="0"/>
              <a:t>Follow the instructions on the website to create your FSA ID.</a:t>
            </a:r>
            <a:endParaRPr sz="24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sz="2400" dirty="0"/>
              <a:t>It will take 3-5 days for you to receive you FSA ID via the email you used.</a:t>
            </a:r>
            <a:endParaRPr sz="24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sz="2400" dirty="0"/>
              <a:t>Encourage your family to create an FSA ID as well!</a:t>
            </a:r>
            <a:endParaRPr sz="2400" dirty="0"/>
          </a:p>
        </p:txBody>
      </p:sp>
      <p:pic>
        <p:nvPicPr>
          <p:cNvPr id="190" name="Google Shape;190;p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21344" y="348825"/>
            <a:ext cx="965450" cy="96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162014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20700" lvl="0" indent="-457200" algn="l" rtl="0">
              <a:spcBef>
                <a:spcPts val="52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Navigate to the Scholarship Opportunities </a:t>
            </a:r>
            <a:r>
              <a:rPr lang="en-US" dirty="0" err="1"/>
              <a:t>Wakelet</a:t>
            </a:r>
            <a:r>
              <a:rPr lang="en-US" dirty="0"/>
              <a:t>: </a:t>
            </a:r>
            <a:r>
              <a:rPr lang="en-US" u="sng" dirty="0">
                <a:solidFill>
                  <a:schemeClr val="accent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http://k20.ou.edu/paying4college</a:t>
            </a:r>
            <a:endParaRPr dirty="0">
              <a:solidFill>
                <a:schemeClr val="accent4"/>
              </a:solidFill>
            </a:endParaRPr>
          </a:p>
          <a:p>
            <a:pPr marL="520700" lvl="0" indent="-457200" algn="l" rtl="0">
              <a:spcBef>
                <a:spcPts val="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Explore the different scholarships available.</a:t>
            </a:r>
            <a:endParaRPr dirty="0"/>
          </a:p>
          <a:p>
            <a:pPr marL="520700" lvl="0" indent="-457200" algn="l" rtl="0">
              <a:spcBef>
                <a:spcPts val="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On your handout, record any scholarships you are interested in and information including the deadline.</a:t>
            </a:r>
            <a:endParaRPr dirty="0"/>
          </a:p>
          <a:p>
            <a:pPr marL="520700" lvl="0" indent="-457200" algn="l" rtl="0">
              <a:spcBef>
                <a:spcPts val="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Keep this handout to help you apply for scholarships.</a:t>
            </a:r>
            <a:endParaRPr dirty="0"/>
          </a:p>
        </p:txBody>
      </p:sp>
      <p:sp>
        <p:nvSpPr>
          <p:cNvPr id="196" name="Google Shape;196;p3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Scholarship Opportunities</a:t>
            </a: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9"/>
          <p:cNvSpPr txBox="1">
            <a:spLocks noGrp="1"/>
          </p:cNvSpPr>
          <p:nvPr>
            <p:ph type="title"/>
          </p:nvPr>
        </p:nvSpPr>
        <p:spPr>
          <a:xfrm>
            <a:off x="530350" y="987550"/>
            <a:ext cx="7772400" cy="3333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How do you avoid a lot of debt when it comes to postsecondary education?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College Preparation: FAFSA</a:t>
            </a:r>
            <a:endParaRPr dirty="0"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8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What is the FAFSA?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What is the FAFSA?</a:t>
            </a:r>
            <a:endParaRPr dirty="0"/>
          </a:p>
          <a:p>
            <a: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In what ways can the FAFSA benefit me?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530351" y="2028498"/>
            <a:ext cx="8287645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Explore and evaluate the benefits of the FAFSA.</a:t>
            </a:r>
            <a:endParaRPr dirty="0"/>
          </a:p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Demonstrate your understanding of the FAFSA process.</a:t>
            </a:r>
            <a:endParaRPr dirty="0"/>
          </a:p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Create a FSA ID.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title"/>
          </p:nvPr>
        </p:nvSpPr>
        <p:spPr>
          <a:xfrm>
            <a:off x="685800" y="1390500"/>
            <a:ext cx="7772400" cy="236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What are some resources that can help you pay for college?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7"/>
          <p:cNvSpPr txBox="1">
            <a:spLocks noGrp="1"/>
          </p:cNvSpPr>
          <p:nvPr>
            <p:ph type="body" idx="1"/>
          </p:nvPr>
        </p:nvSpPr>
        <p:spPr>
          <a:xfrm>
            <a:off x="457199" y="1309351"/>
            <a:ext cx="8351025" cy="3700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14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</a:pPr>
            <a:r>
              <a:rPr lang="en-US" dirty="0"/>
              <a:t>In your group, create a list of everything you know about the resource listed at the top of your poster with regard to paying for college.</a:t>
            </a:r>
            <a:endParaRPr dirty="0"/>
          </a:p>
          <a:p>
            <a:pPr marL="227012" lvl="0" indent="-214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When time is up, rotate to the next poster and add to the list that has already been started.</a:t>
            </a:r>
            <a:endParaRPr dirty="0"/>
          </a:p>
          <a:p>
            <a:pPr marL="227012" lvl="0" indent="-214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Continue until you have visited every poster.</a:t>
            </a:r>
            <a:endParaRPr dirty="0"/>
          </a:p>
          <a:p>
            <a:pPr marL="1645836" lvl="7" indent="-60951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18" name="Google Shape;118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What do you know?</a:t>
            </a:r>
            <a:endParaRPr dirty="0"/>
          </a:p>
        </p:txBody>
      </p:sp>
      <p:pic>
        <p:nvPicPr>
          <p:cNvPr id="119" name="Google Shape;119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8650" y="134051"/>
            <a:ext cx="2139575" cy="1082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7" title="K20 Center 2 minute timer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375336" y="3747872"/>
            <a:ext cx="2393328" cy="1261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8"/>
          <p:cNvSpPr txBox="1">
            <a:spLocks noGrp="1"/>
          </p:cNvSpPr>
          <p:nvPr>
            <p:ph type="body" idx="1"/>
          </p:nvPr>
        </p:nvSpPr>
        <p:spPr>
          <a:xfrm>
            <a:off x="457199" y="1309352"/>
            <a:ext cx="7463481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In your group, read over the list that has been created.</a:t>
            </a:r>
            <a:endParaRPr dirty="0"/>
          </a:p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Discuss what is interesting or important about your resource.</a:t>
            </a:r>
            <a:endParaRPr dirty="0"/>
          </a:p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Choose a spokesperson for your group to share with the class:</a:t>
            </a: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</a:t>
            </a: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In what ways is your resource helpful when paying for college?</a:t>
            </a:r>
            <a:endParaRPr b="1" dirty="0"/>
          </a:p>
          <a:p>
            <a:pPr marL="1645836" lvl="7" indent="-60952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26" name="Google Shape;126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Share Out</a:t>
            </a:r>
            <a:endParaRPr dirty="0"/>
          </a:p>
        </p:txBody>
      </p:sp>
      <p:pic>
        <p:nvPicPr>
          <p:cNvPr id="127" name="Google Shape;127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8650" y="134051"/>
            <a:ext cx="2139575" cy="1082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9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6295768" cy="217525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Read each statement on your handout.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If the statement is true, write “T.”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If the statement is false, write “F.”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If you are not sure, make a guess.</a:t>
            </a:r>
            <a:endParaRPr dirty="0"/>
          </a:p>
        </p:txBody>
      </p:sp>
      <p:sp>
        <p:nvSpPr>
          <p:cNvPr id="133" name="Google Shape;133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FAFSA</a:t>
            </a:r>
            <a:endParaRPr dirty="0"/>
          </a:p>
        </p:txBody>
      </p:sp>
      <p:pic>
        <p:nvPicPr>
          <p:cNvPr id="134" name="Google Shape;134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23250" y="150900"/>
            <a:ext cx="1978700" cy="13411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740664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Find a partner.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With your partner, compare the answers you wrote on your handout.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If you have a different answer, discuss and come to a consensus.</a:t>
            </a:r>
            <a:endParaRPr dirty="0"/>
          </a:p>
        </p:txBody>
      </p:sp>
      <p:sp>
        <p:nvSpPr>
          <p:cNvPr id="140" name="Google Shape;140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FAFSA</a:t>
            </a:r>
            <a:endParaRPr dirty="0"/>
          </a:p>
        </p:txBody>
      </p:sp>
      <p:pic>
        <p:nvPicPr>
          <p:cNvPr id="141" name="Google Shape;141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23250" y="150900"/>
            <a:ext cx="1978700" cy="92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818</Words>
  <Application>Microsoft Macintosh PowerPoint</Application>
  <PresentationFormat>On-screen Show (16:9)</PresentationFormat>
  <Paragraphs>74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Noto Sans Symbols</vt:lpstr>
      <vt:lpstr>Wingdings</vt:lpstr>
      <vt:lpstr>LEARN theme</vt:lpstr>
      <vt:lpstr>LEARN theme</vt:lpstr>
      <vt:lpstr>PowerPoint Presentation</vt:lpstr>
      <vt:lpstr>College Preparation: FAFSA</vt:lpstr>
      <vt:lpstr>Essential Question</vt:lpstr>
      <vt:lpstr>Lesson Objectives</vt:lpstr>
      <vt:lpstr>What are some resources that can help you pay for college?</vt:lpstr>
      <vt:lpstr>What do you know?</vt:lpstr>
      <vt:lpstr>Share Out</vt:lpstr>
      <vt:lpstr>FAFSA</vt:lpstr>
      <vt:lpstr>FAFSA</vt:lpstr>
      <vt:lpstr>FAFSA</vt:lpstr>
      <vt:lpstr>Share what you know!</vt:lpstr>
      <vt:lpstr>Tomorrow!!</vt:lpstr>
      <vt:lpstr>Essential Question</vt:lpstr>
      <vt:lpstr>Why is the FAFSA important?</vt:lpstr>
      <vt:lpstr>FSA ID</vt:lpstr>
      <vt:lpstr>FSA ID</vt:lpstr>
      <vt:lpstr>Scholarship Opportunities</vt:lpstr>
      <vt:lpstr>How do you avoid a lot of debt when it comes to postsecondary education?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Delma Porter</dc:creator>
  <cp:lastModifiedBy>Gracia, Ann M.</cp:lastModifiedBy>
  <cp:revision>3</cp:revision>
  <dcterms:modified xsi:type="dcterms:W3CDTF">2024-01-24T18:17:46Z</dcterms:modified>
</cp:coreProperties>
</file>