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h3vUH7nirCDNYaBrz1d+fxsIns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853D4C-C5D2-4F45-B3E4-9B074DA6B063}">
  <a:tblStyle styleId="{02853D4C-C5D2-4F45-B3E4-9B074DA6B0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customschemas.google.com/relationships/presentationmetadata" Target="metadata"/><Relationship Id="rId21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eb60d2e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eb60d2e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General directions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e426d8a6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e426d8a6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e426d8a6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e426d8a6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e426d8a6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e426d8a6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TestNav. (2023). </a:t>
            </a:r>
            <a:r>
              <a:rPr i="1" lang="en"/>
              <a:t>Login screen</a:t>
            </a:r>
            <a:r>
              <a:rPr lang="en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Select practice test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TestNav. (2023). </a:t>
            </a:r>
            <a:r>
              <a:rPr i="1" lang="en"/>
              <a:t>Welcome, TestNav user</a:t>
            </a:r>
            <a:r>
              <a:rPr lang="en"/>
              <a:t>. [Screenshot].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e426d8a69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e426d8a69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e426d8a69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e426d8a69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e426d8a69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e426d8a69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e426d8a69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e426d8a69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e426d8a69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e426d8a69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e426d8a69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e426d8a69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e426d8a69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e426d8a69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e426d8a69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426d8a69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e426d8a69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e426d8a69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e426d8a69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426d8a69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e426d8a69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e426d8a69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e426d8a69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e426d8a69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e426d8a69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426d8a69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e426d8a69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e426d8a69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e426d8a6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e426d8a69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e426d8a69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g2ae426d8a6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e426d8a69_0_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g2ae426d8a69_0_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e426d8a69_0_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e426d8a69_0_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e426d8a69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426d8a69_0_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g2ae426d8a69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e426d8a69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e426d8a69_0_83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2ae426d8a69_0_83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e426d8a69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e426d8a69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e426d8a69_0_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g2ae426d8a69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e426d8a69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e426d8a69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ae426d8a69_0_9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ae426d8a69_0_9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e426d8a69_0_9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e426d8a69_0_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e426d8a69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e426d8a69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e426d8a69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e426d8a69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e426d8a69_0_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g2ae426d8a69_0_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g2ae426d8a69_0_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e426d8a69_0_10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2ae426d8a69_0_10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e426d8a69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e426d8a69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e426d8a69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e426d8a69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e426d8a69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e426d8a69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e426d8a69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e426d8a69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e426d8a69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e426d8a69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e426d8a69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e426d8a69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e426d8a69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e426d8a69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e426d8a69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home.testnav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3108" l="0" r="0" t="3276"/>
          <a:stretch/>
        </p:blipFill>
        <p:spPr>
          <a:xfrm>
            <a:off x="4290352" y="1152475"/>
            <a:ext cx="4650650" cy="27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ACT: General Science Section Directions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311700" y="1152474"/>
            <a:ext cx="8520600" cy="3991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/>
              <a:t>Before pressing “Start”</a:t>
            </a:r>
            <a:endParaRPr/>
          </a:p>
          <a:p>
            <a:pPr indent="-514350" lvl="1" marL="9715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000"/>
              <a:t>Read these now so that</a:t>
            </a:r>
            <a:br>
              <a:rPr lang="en" sz="2000"/>
            </a:br>
            <a:r>
              <a:rPr lang="en" sz="2000"/>
              <a:t>you do not spend time</a:t>
            </a:r>
            <a:br>
              <a:rPr lang="en" sz="2000"/>
            </a:br>
            <a:r>
              <a:rPr lang="en" sz="2000"/>
              <a:t>during the practice</a:t>
            </a:r>
            <a:br>
              <a:rPr lang="en" sz="2000"/>
            </a:br>
            <a:r>
              <a:rPr lang="en" sz="2000"/>
              <a:t>test or during the</a:t>
            </a:r>
            <a:br>
              <a:rPr lang="en" sz="2000"/>
            </a:br>
            <a:r>
              <a:rPr lang="en" sz="2000"/>
              <a:t>actual ACT reading</a:t>
            </a:r>
            <a:br>
              <a:rPr lang="en" sz="2000"/>
            </a:br>
            <a:r>
              <a:rPr lang="en" sz="2000"/>
              <a:t>these same directions.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1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b="1" i="1" lang="en"/>
              <a:t>You will be given 35 minutes to answer</a:t>
            </a:r>
            <a:br>
              <a:rPr b="1" i="1" lang="en"/>
            </a:br>
            <a:r>
              <a:rPr b="1" i="1" lang="en"/>
              <a:t>40 questions.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aeb60d2ed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38" cy="3307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aeb60d2ed9_0_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7"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directions.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AutoNum type="arabicParenR" startAt="7"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teacher</a:t>
            </a:r>
            <a:b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directions to press</a:t>
            </a:r>
            <a:b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“Start” button.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aeb60d2ed9_0_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TestNav: Online Science Section Directions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Begin Your Practice Test</a:t>
            </a:r>
            <a:endParaRPr/>
          </a:p>
        </p:txBody>
      </p:sp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 startAt="10"/>
            </a:pPr>
            <a:r>
              <a:rPr lang="en"/>
              <a:t>Now press the</a:t>
            </a:r>
            <a:br>
              <a:rPr lang="en"/>
            </a:br>
            <a:r>
              <a:rPr lang="en"/>
              <a:t>“Start” button.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 startAt="10"/>
            </a:pPr>
            <a:r>
              <a:rPr lang="en"/>
              <a:t>Press the “Next” (arrow)</a:t>
            </a:r>
            <a:br>
              <a:rPr lang="en"/>
            </a:br>
            <a:r>
              <a:rPr lang="en"/>
              <a:t>button at the top of</a:t>
            </a:r>
            <a:br>
              <a:rPr lang="en"/>
            </a:br>
            <a:r>
              <a:rPr lang="en"/>
              <a:t>the screen to begin.</a:t>
            </a:r>
            <a:endParaRPr/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8" cy="197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199" name="Google Shape;19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 completed your test.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note of how many questions you answered correctly.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Science Score Chart</a:t>
            </a:r>
            <a:endParaRPr/>
          </a:p>
        </p:txBody>
      </p:sp>
      <p:graphicFrame>
        <p:nvGraphicFramePr>
          <p:cNvPr id="205" name="Google Shape;205;p14"/>
          <p:cNvGraphicFramePr/>
          <p:nvPr/>
        </p:nvGraphicFramePr>
        <p:xfrm>
          <a:off x="21687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{02853D4C-C5D2-4F45-B3E4-9B074DA6B063}</a:tableStyleId>
              </a:tblPr>
              <a:tblGrid>
                <a:gridCol w="947500"/>
                <a:gridCol w="996725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6" name="Google Shape;206;p14"/>
          <p:cNvGraphicFramePr/>
          <p:nvPr/>
        </p:nvGraphicFramePr>
        <p:xfrm>
          <a:off x="233052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{02853D4C-C5D2-4F45-B3E4-9B074DA6B063}</a:tableStyleId>
              </a:tblPr>
              <a:tblGrid>
                <a:gridCol w="955825"/>
                <a:gridCol w="94430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7" name="Google Shape;207;p14"/>
          <p:cNvGraphicFramePr/>
          <p:nvPr/>
        </p:nvGraphicFramePr>
        <p:xfrm>
          <a:off x="442567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{02853D4C-C5D2-4F45-B3E4-9B074DA6B063}</a:tableStyleId>
              </a:tblPr>
              <a:tblGrid>
                <a:gridCol w="939175"/>
                <a:gridCol w="9559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8" name="Google Shape;208;p14"/>
          <p:cNvGraphicFramePr/>
          <p:nvPr/>
        </p:nvGraphicFramePr>
        <p:xfrm>
          <a:off x="650882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{02853D4C-C5D2-4F45-B3E4-9B074DA6B063}</a:tableStyleId>
              </a:tblPr>
              <a:tblGrid>
                <a:gridCol w="930875"/>
                <a:gridCol w="9326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e426d8a69_0_119"/>
          <p:cNvSpPr txBox="1"/>
          <p:nvPr/>
        </p:nvSpPr>
        <p:spPr>
          <a:xfrm>
            <a:off x="2924199" y="17329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xelated video game characters&#10;&#10;Description automatically generated" id="214" name="Google Shape;214;g2ae426d8a69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kx="1200090" rotWithShape="0" algn="br" sy="23000">
              <a:srgbClr val="000000">
                <a:alpha val="20000"/>
              </a:srgbClr>
            </a:outerShdw>
          </a:effectLst>
        </p:spPr>
      </p:pic>
      <p:sp>
        <p:nvSpPr>
          <p:cNvPr id="215" name="Google Shape;215;g2ae426d8a69_0_119"/>
          <p:cNvSpPr txBox="1"/>
          <p:nvPr>
            <p:ph idx="4294967295" type="body"/>
          </p:nvPr>
        </p:nvSpPr>
        <p:spPr>
          <a:xfrm>
            <a:off x="3177400" y="2408850"/>
            <a:ext cx="4896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 </a:t>
            </a:r>
            <a:b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Ready for the Real Test!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e426d8a69_0_10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/>
              <a:t>Power Up: Science ACT Prep, Week 10</a:t>
            </a:r>
            <a:endParaRPr/>
          </a:p>
        </p:txBody>
      </p:sp>
      <p:sp>
        <p:nvSpPr>
          <p:cNvPr id="122" name="Google Shape;122;g2ae426d8a69_0_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e426d8a69_0_1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8" name="Google Shape;128;g2ae426d8a69_0_1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improve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Practice and reflect on pacing to increase the number of questions answered on the science portion of the ACT.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Let’s Get Ready</a:t>
            </a:r>
            <a:endParaRPr/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Find your device and scratch paper.</a:t>
            </a:r>
            <a:endParaRPr/>
          </a:p>
        </p:txBody>
      </p:sp>
      <p:grpSp>
        <p:nvGrpSpPr>
          <p:cNvPr id="141" name="Google Shape;141;p5"/>
          <p:cNvGrpSpPr/>
          <p:nvPr/>
        </p:nvGrpSpPr>
        <p:grpSpPr>
          <a:xfrm rot="797654">
            <a:off x="4360024" y="1822055"/>
            <a:ext cx="2578581" cy="2594346"/>
            <a:chOff x="4850314" y="1678203"/>
            <a:chExt cx="2689113" cy="2705553"/>
          </a:xfrm>
        </p:grpSpPr>
        <p:pic>
          <p:nvPicPr>
            <p:cNvPr descr="Document with solid fill" id="142" name="Google Shape;14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356628">
              <a:off x="4968794" y="179668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ocument with solid fill" id="143" name="Google Shape;14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356628">
              <a:off x="5007333" y="185166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08119">
            <a:off x="742350" y="1684875"/>
            <a:ext cx="2993000" cy="29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Getting Started</a:t>
            </a:r>
            <a:endParaRPr/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/>
              <a:t>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home.testnav.com</a:t>
            </a:r>
            <a:r>
              <a:rPr lang="en"/>
              <a:t>. Then click “The ACT” button.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OR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"/>
              <a:t>Open the TestNav application on your school device.</a:t>
            </a:r>
            <a:endParaRPr/>
          </a:p>
          <a:p>
            <a:pPr indent="-3492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Selecting the Right Test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AutoNum type="arabicParenR" startAt="2"/>
            </a:pPr>
            <a:r>
              <a:rPr lang="en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4" y="1152475"/>
            <a:ext cx="4663438" cy="293366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 startAt="3"/>
            </a:pPr>
            <a:r>
              <a:rPr lang="en"/>
              <a:t>Click “Science.”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 startAt="3"/>
            </a:pPr>
            <a:r>
              <a:rPr lang="en"/>
              <a:t>Then click</a:t>
            </a:r>
            <a:br>
              <a:rPr lang="en"/>
            </a:br>
            <a:r>
              <a:rPr lang="en"/>
              <a:t>“Science - Timed.”</a:t>
            </a:r>
            <a:endParaRPr/>
          </a:p>
        </p:txBody>
      </p:sp>
      <p:sp>
        <p:nvSpPr>
          <p:cNvPr id="164" name="Google Shape;16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TestNav: Advice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 startAt="5"/>
            </a:pPr>
            <a:r>
              <a:rPr lang="en"/>
              <a:t>Read the directions.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 startAt="5"/>
            </a:pPr>
            <a:r>
              <a:rPr lang="en"/>
              <a:t>Press the “Start” button.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108" y="1152475"/>
            <a:ext cx="4614351" cy="290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Pam</dc:creator>
</cp:coreProperties>
</file>