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7" r:id="rId4"/>
    <p:sldMasterId id="214748366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A1DEBEB-EB07-49CC-8EA5-7AAB19D91644}">
  <a:tblStyle styleId="{4A1DEBEB-EB07-49CC-8EA5-7AAB19D9164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bb9aef587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2bb9aef587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bb9aef587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2bb9aef5873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bb9aef587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2bb9aef5873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bb9aef587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2bb9aef5873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bb9aef5873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2bb9aef5873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bb9aef5873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2bb9aef5873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2" type="body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3" type="body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/>
          <p:nvPr>
            <p:ph idx="4" type="body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Graphic">
  <p:cSld name="Content with Graphic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51" lvl="1" marL="914400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321" lvl="4" marL="228600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indent="-317500" lvl="2" marL="1371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indent="-311150" lvl="3" marL="182880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Video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>
            <p:ph idx="2" type="media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 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 BG">
  <p:cSld name="Blank White BG"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">
  <p:cSld name="Strategy v1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08" lvl="2" marL="1371600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321" lvl="4" marL="228600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18" name="Google Shape;18;p4"/>
          <p:cNvSpPr/>
          <p:nvPr>
            <p:ph idx="2" type="pic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2">
  <p:cSld name="Strategy v2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08" lvl="2" marL="1371600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321" lvl="4" marL="228600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3" name="Google Shape;23;p5"/>
          <p:cNvSpPr/>
          <p:nvPr>
            <p:ph idx="2" type="pic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08" lvl="2" marL="1371600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321" lvl="4" marL="228600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9" name="Google Shape;29;p6"/>
          <p:cNvSpPr txBox="1"/>
          <p:nvPr>
            <p:ph idx="2" type="body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08" lvl="2" marL="1371600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321" lvl="4" marL="228600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30" name="Google Shape;30;p6"/>
          <p:cNvPicPr preferRelativeResize="0"/>
          <p:nvPr/>
        </p:nvPicPr>
        <p:blipFill rotWithShape="1">
          <a:blip r:embed="rId3">
            <a:alphaModFix/>
          </a:blip>
          <a:srcRect b="56088" l="34179" r="32617" t="21571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ered List">
  <p:cSld name="Ordered Lis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indent="-336550" lvl="2" marL="137160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indent="-314325" lvl="4" marL="22860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/>
          <p:nvPr>
            <p:ph idx="2" type="body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08" lvl="2" marL="1371600" marR="0" rtl="0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7" name="Google Shape;77;p19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08" lvl="2" marL="1371600" marR="0" rtl="0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  <p:sldLayoutId id="2147483666" r:id="rId2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{Presentation Title}</a:t>
            </a:r>
            <a:endParaRPr/>
          </a:p>
        </p:txBody>
      </p:sp>
      <p:sp>
        <p:nvSpPr>
          <p:cNvPr id="91" name="Google Shape;91;p22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34289" rtl="0" algn="l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{Presentation Subtitle}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1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Layout Examples</a:t>
            </a:r>
            <a:endParaRPr/>
          </a:p>
        </p:txBody>
      </p:sp>
      <p:sp>
        <p:nvSpPr>
          <p:cNvPr id="146" name="Google Shape;146;p31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55563" rtl="0" algn="l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The slides that follow are meant to illustrate the use of various slide layouts available in the LEARN template.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Table</a:t>
            </a:r>
            <a:endParaRPr/>
          </a:p>
        </p:txBody>
      </p:sp>
      <p:graphicFrame>
        <p:nvGraphicFramePr>
          <p:cNvPr id="152" name="Google Shape;152;p32"/>
          <p:cNvGraphicFramePr/>
          <p:nvPr/>
        </p:nvGraphicFramePr>
        <p:xfrm>
          <a:off x="457200" y="130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{4A1DEBEB-EB07-49CC-8EA5-7AAB19D91644}</a:tableStyleId>
              </a:tblPr>
              <a:tblGrid>
                <a:gridCol w="2743800"/>
                <a:gridCol w="2742900"/>
                <a:gridCol w="2742900"/>
              </a:tblGrid>
              <a:tr h="228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Column Header</a:t>
                      </a:r>
                      <a:endParaRPr/>
                    </a:p>
                  </a:txBody>
                  <a:tcPr marT="73025" marB="73025" marR="73025" marL="73025">
                    <a:lnL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Column Header</a:t>
                      </a:r>
                      <a:endParaRPr/>
                    </a:p>
                  </a:txBody>
                  <a:tcPr marT="73025" marB="73025" marR="73025" marL="73025">
                    <a:lnL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Column Header</a:t>
                      </a:r>
                      <a:endParaRPr/>
                    </a:p>
                  </a:txBody>
                  <a:tcPr marT="73025" marB="73025" marR="73025" marL="73025">
                    <a:lnL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Row Header</a:t>
                      </a:r>
                      <a:endParaRPr/>
                    </a:p>
                  </a:txBody>
                  <a:tcPr marT="73025" marB="73025" marR="73025" marL="73025">
                    <a:lnL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</a:t>
                      </a:r>
                      <a:endParaRPr/>
                    </a:p>
                  </a:txBody>
                  <a:tcPr marT="73025" marB="73025" marR="73025" marL="73025">
                    <a:lnL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73025" marB="73025" marR="73025" marL="73025">
                    <a:lnL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Row Header</a:t>
                      </a:r>
                      <a:endParaRPr/>
                    </a:p>
                  </a:txBody>
                  <a:tcPr marT="73025" marB="73025" marR="73025" marL="73025">
                    <a:lnL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Delete column 1 or row 1 if row headers or column headers are not needed.</a:t>
                      </a:r>
                      <a:endParaRPr/>
                    </a:p>
                  </a:txBody>
                  <a:tcPr marT="73025" marB="73025" marR="73025" marL="73025">
                    <a:lnL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73025" marB="73025" marR="73025" marL="73025">
                    <a:lnL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Row Header</a:t>
                      </a:r>
                      <a:endParaRPr/>
                    </a:p>
                  </a:txBody>
                  <a:tcPr marT="73025" marB="73025" marR="73025" marL="73025">
                    <a:lnL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73025" marB="73025" marR="73025" marL="73025">
                    <a:lnL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73025" marB="73025" marR="73025" marL="73025">
                    <a:lnL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ED7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3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Strategy Option 1</a:t>
            </a:r>
            <a:endParaRPr/>
          </a:p>
        </p:txBody>
      </p:sp>
      <p:sp>
        <p:nvSpPr>
          <p:cNvPr id="158" name="Google Shape;158;p33"/>
          <p:cNvSpPr txBox="1"/>
          <p:nvPr>
            <p:ph idx="1" type="body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-66675" lvl="0" marL="231775" rtl="0" algn="l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pic>
        <p:nvPicPr>
          <p:cNvPr descr="Strategy icon" id="159" name="Google Shape;159;p33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3069" r="3070" t="0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4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Strategy Option 2</a:t>
            </a:r>
            <a:endParaRPr/>
          </a:p>
        </p:txBody>
      </p:sp>
      <p:sp>
        <p:nvSpPr>
          <p:cNvPr id="165" name="Google Shape;165;p34"/>
          <p:cNvSpPr txBox="1"/>
          <p:nvPr>
            <p:ph idx="1" type="body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-66675" lvl="0" marL="231775" rtl="0" algn="l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pic>
        <p:nvPicPr>
          <p:cNvPr descr="Graphical user interface, text, application, chat or text message&#10;&#10;Description automatically generated" id="166" name="Google Shape;166;p34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1214" r="1213" t="0"/>
          <a:stretch/>
        </p:blipFill>
        <p:spPr>
          <a:xfrm>
            <a:off x="4692302" y="1305059"/>
            <a:ext cx="3994150" cy="1420813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5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Quote</a:t>
            </a:r>
            <a:endParaRPr/>
          </a:p>
        </p:txBody>
      </p:sp>
      <p:sp>
        <p:nvSpPr>
          <p:cNvPr id="172" name="Google Shape;172;p35"/>
          <p:cNvSpPr txBox="1"/>
          <p:nvPr>
            <p:ph idx="1" type="body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Tell me and I forget. Teach me and I remember. Involve me and I learn.</a:t>
            </a:r>
            <a:endParaRPr/>
          </a:p>
        </p:txBody>
      </p:sp>
      <p:sp>
        <p:nvSpPr>
          <p:cNvPr id="173" name="Google Shape;173;p35"/>
          <p:cNvSpPr txBox="1"/>
          <p:nvPr>
            <p:ph idx="2" type="body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-Benjamin Franklin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933808" cy="4838702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3"/>
          <p:cNvSpPr txBox="1"/>
          <p:nvPr/>
        </p:nvSpPr>
        <p:spPr>
          <a:xfrm>
            <a:off x="4487400" y="463175"/>
            <a:ext cx="4260000" cy="31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sz="36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Job Title </a:t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 Info</a:t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4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H1</a:t>
            </a:r>
            <a:endParaRPr/>
          </a:p>
          <a:p>
            <a:pPr indent="-185156" lvl="1" marL="480035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H2</a:t>
            </a:r>
            <a:endParaRPr/>
          </a:p>
          <a:p>
            <a:pPr indent="-185156" lvl="2" marL="685765" rtl="0" algn="l">
              <a:spcBef>
                <a:spcPts val="340"/>
              </a:spcBef>
              <a:spcAft>
                <a:spcPts val="0"/>
              </a:spcAft>
              <a:buSzPts val="1700"/>
              <a:buChar char="•"/>
            </a:pPr>
            <a:r>
              <a:rPr lang="en-US"/>
              <a:t>H3</a:t>
            </a:r>
            <a:endParaRPr/>
          </a:p>
          <a:p>
            <a:pPr indent="-157726" lvl="3" marL="891494" rtl="0" algn="l">
              <a:spcBef>
                <a:spcPts val="300"/>
              </a:spcBef>
              <a:spcAft>
                <a:spcPts val="0"/>
              </a:spcAft>
              <a:buSzPts val="1500"/>
              <a:buChar char="•"/>
            </a:pPr>
            <a:r>
              <a:rPr lang="en-US"/>
              <a:t>H4</a:t>
            </a:r>
            <a:endParaRPr/>
          </a:p>
          <a:p>
            <a:pPr indent="-157726" lvl="4" marL="1097224" rtl="0" algn="l">
              <a:spcBef>
                <a:spcPts val="260"/>
              </a:spcBef>
              <a:spcAft>
                <a:spcPts val="0"/>
              </a:spcAft>
              <a:buSzPts val="1300"/>
              <a:buChar char="•"/>
            </a:pPr>
            <a:r>
              <a:rPr lang="en-US"/>
              <a:t>H5</a:t>
            </a:r>
            <a:endParaRPr/>
          </a:p>
          <a:p>
            <a:pPr indent="-157726" lvl="5" marL="1302953" rtl="0" algn="l">
              <a:spcBef>
                <a:spcPts val="260"/>
              </a:spcBef>
              <a:spcAft>
                <a:spcPts val="0"/>
              </a:spcAft>
              <a:buSzPts val="1040"/>
              <a:buFont typeface="Arial"/>
              <a:buChar char="•"/>
            </a:pPr>
            <a:r>
              <a:rPr lang="en-US"/>
              <a:t>H6</a:t>
            </a:r>
            <a:endParaRPr/>
          </a:p>
          <a:p>
            <a:pPr indent="-137152" lvl="6" marL="1440106" rtl="0" algn="l">
              <a:spcBef>
                <a:spcPts val="240"/>
              </a:spcBef>
              <a:spcAft>
                <a:spcPts val="0"/>
              </a:spcAft>
              <a:buSzPts val="960"/>
              <a:buFont typeface="Arial"/>
              <a:buChar char="•"/>
            </a:pPr>
            <a:r>
              <a:rPr lang="en-US"/>
              <a:t>H7</a:t>
            </a:r>
            <a:endParaRPr/>
          </a:p>
          <a:p>
            <a:pPr indent="-60952" lvl="7" marL="1645836" rtl="0" algn="l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3" name="Google Shape;103;p24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About Me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7012" lvl="0" marL="227012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H1</a:t>
            </a:r>
            <a:endParaRPr/>
          </a:p>
          <a:p>
            <a:pPr indent="-185155" lvl="1" marL="480034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H2</a:t>
            </a:r>
            <a:endParaRPr/>
          </a:p>
          <a:p>
            <a:pPr indent="-185155" lvl="2" marL="685764" rtl="0" algn="l">
              <a:spcBef>
                <a:spcPts val="340"/>
              </a:spcBef>
              <a:spcAft>
                <a:spcPts val="0"/>
              </a:spcAft>
              <a:buSzPts val="1700"/>
              <a:buChar char="•"/>
            </a:pPr>
            <a:r>
              <a:rPr lang="en-US"/>
              <a:t>H3</a:t>
            </a:r>
            <a:endParaRPr/>
          </a:p>
          <a:p>
            <a:pPr indent="-157726" lvl="3" marL="891494" rtl="0" algn="l">
              <a:spcBef>
                <a:spcPts val="300"/>
              </a:spcBef>
              <a:spcAft>
                <a:spcPts val="0"/>
              </a:spcAft>
              <a:buSzPts val="1500"/>
              <a:buChar char="•"/>
            </a:pPr>
            <a:r>
              <a:rPr lang="en-US"/>
              <a:t>H4</a:t>
            </a:r>
            <a:endParaRPr/>
          </a:p>
          <a:p>
            <a:pPr indent="-157726" lvl="4" marL="1097224" rtl="0" algn="l">
              <a:spcBef>
                <a:spcPts val="260"/>
              </a:spcBef>
              <a:spcAft>
                <a:spcPts val="0"/>
              </a:spcAft>
              <a:buSzPts val="1300"/>
              <a:buChar char="•"/>
            </a:pPr>
            <a:r>
              <a:rPr lang="en-US"/>
              <a:t>H5</a:t>
            </a:r>
            <a:endParaRPr/>
          </a:p>
          <a:p>
            <a:pPr indent="-157725" lvl="5" marL="1302952" rtl="0" algn="l">
              <a:spcBef>
                <a:spcPts val="260"/>
              </a:spcBef>
              <a:spcAft>
                <a:spcPts val="0"/>
              </a:spcAft>
              <a:buSzPts val="1040"/>
              <a:buFont typeface="Arial"/>
              <a:buChar char="•"/>
            </a:pPr>
            <a:r>
              <a:rPr lang="en-US"/>
              <a:t>H6</a:t>
            </a:r>
            <a:endParaRPr/>
          </a:p>
          <a:p>
            <a:pPr indent="-137153" lvl="6" marL="1440106" rtl="0" algn="l">
              <a:spcBef>
                <a:spcPts val="240"/>
              </a:spcBef>
              <a:spcAft>
                <a:spcPts val="0"/>
              </a:spcAft>
              <a:buSzPts val="960"/>
              <a:buFont typeface="Arial"/>
              <a:buChar char="•"/>
            </a:pPr>
            <a:r>
              <a:rPr lang="en-US"/>
              <a:t>H7</a:t>
            </a:r>
            <a:endParaRPr/>
          </a:p>
          <a:p>
            <a:pPr indent="-60953" lvl="7" marL="1645836" rtl="0" algn="l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9" name="Google Shape;109;p2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Background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7012" lvl="0" marL="227012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H1</a:t>
            </a:r>
            <a:endParaRPr/>
          </a:p>
          <a:p>
            <a:pPr indent="-185155" lvl="1" marL="480034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H2</a:t>
            </a:r>
            <a:endParaRPr/>
          </a:p>
          <a:p>
            <a:pPr indent="-185155" lvl="2" marL="685764" rtl="0" algn="l">
              <a:spcBef>
                <a:spcPts val="340"/>
              </a:spcBef>
              <a:spcAft>
                <a:spcPts val="0"/>
              </a:spcAft>
              <a:buSzPts val="1700"/>
              <a:buChar char="•"/>
            </a:pPr>
            <a:r>
              <a:rPr lang="en-US"/>
              <a:t>H3</a:t>
            </a:r>
            <a:endParaRPr/>
          </a:p>
          <a:p>
            <a:pPr indent="-157726" lvl="3" marL="891494" rtl="0" algn="l">
              <a:spcBef>
                <a:spcPts val="300"/>
              </a:spcBef>
              <a:spcAft>
                <a:spcPts val="0"/>
              </a:spcAft>
              <a:buSzPts val="1500"/>
              <a:buChar char="•"/>
            </a:pPr>
            <a:r>
              <a:rPr lang="en-US"/>
              <a:t>H4</a:t>
            </a:r>
            <a:endParaRPr/>
          </a:p>
          <a:p>
            <a:pPr indent="-157726" lvl="4" marL="1097224" rtl="0" algn="l">
              <a:spcBef>
                <a:spcPts val="260"/>
              </a:spcBef>
              <a:spcAft>
                <a:spcPts val="0"/>
              </a:spcAft>
              <a:buSzPts val="1300"/>
              <a:buChar char="•"/>
            </a:pPr>
            <a:r>
              <a:rPr lang="en-US"/>
              <a:t>H5</a:t>
            </a:r>
            <a:endParaRPr/>
          </a:p>
          <a:p>
            <a:pPr indent="-157725" lvl="5" marL="1302952" rtl="0" algn="l">
              <a:spcBef>
                <a:spcPts val="260"/>
              </a:spcBef>
              <a:spcAft>
                <a:spcPts val="0"/>
              </a:spcAft>
              <a:buSzPts val="1040"/>
              <a:buFont typeface="Arial"/>
              <a:buChar char="•"/>
            </a:pPr>
            <a:r>
              <a:rPr lang="en-US"/>
              <a:t>H6</a:t>
            </a:r>
            <a:endParaRPr/>
          </a:p>
          <a:p>
            <a:pPr indent="-137153" lvl="6" marL="1440106" rtl="0" algn="l">
              <a:spcBef>
                <a:spcPts val="240"/>
              </a:spcBef>
              <a:spcAft>
                <a:spcPts val="0"/>
              </a:spcAft>
              <a:buSzPts val="960"/>
              <a:buFont typeface="Arial"/>
              <a:buChar char="•"/>
            </a:pPr>
            <a:r>
              <a:rPr lang="en-US"/>
              <a:t>H7</a:t>
            </a:r>
            <a:endParaRPr/>
          </a:p>
          <a:p>
            <a:pPr indent="-60953" lvl="7" marL="1645836" rtl="0" algn="l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5" name="Google Shape;115;p2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Education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7012" lvl="0" marL="227012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H1</a:t>
            </a:r>
            <a:endParaRPr/>
          </a:p>
          <a:p>
            <a:pPr indent="-185155" lvl="1" marL="480034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H2</a:t>
            </a:r>
            <a:endParaRPr/>
          </a:p>
          <a:p>
            <a:pPr indent="-185155" lvl="2" marL="685764" rtl="0" algn="l">
              <a:spcBef>
                <a:spcPts val="340"/>
              </a:spcBef>
              <a:spcAft>
                <a:spcPts val="0"/>
              </a:spcAft>
              <a:buSzPts val="1700"/>
              <a:buChar char="•"/>
            </a:pPr>
            <a:r>
              <a:rPr lang="en-US"/>
              <a:t>H3</a:t>
            </a:r>
            <a:endParaRPr/>
          </a:p>
          <a:p>
            <a:pPr indent="-157726" lvl="3" marL="891494" rtl="0" algn="l">
              <a:spcBef>
                <a:spcPts val="300"/>
              </a:spcBef>
              <a:spcAft>
                <a:spcPts val="0"/>
              </a:spcAft>
              <a:buSzPts val="1500"/>
              <a:buChar char="•"/>
            </a:pPr>
            <a:r>
              <a:rPr lang="en-US"/>
              <a:t>H4</a:t>
            </a:r>
            <a:endParaRPr/>
          </a:p>
          <a:p>
            <a:pPr indent="-157726" lvl="4" marL="1097224" rtl="0" algn="l">
              <a:spcBef>
                <a:spcPts val="260"/>
              </a:spcBef>
              <a:spcAft>
                <a:spcPts val="0"/>
              </a:spcAft>
              <a:buSzPts val="1300"/>
              <a:buChar char="•"/>
            </a:pPr>
            <a:r>
              <a:rPr lang="en-US"/>
              <a:t>H5</a:t>
            </a:r>
            <a:endParaRPr/>
          </a:p>
          <a:p>
            <a:pPr indent="-157725" lvl="5" marL="1302952" rtl="0" algn="l">
              <a:spcBef>
                <a:spcPts val="260"/>
              </a:spcBef>
              <a:spcAft>
                <a:spcPts val="0"/>
              </a:spcAft>
              <a:buSzPts val="1040"/>
              <a:buFont typeface="Arial"/>
              <a:buChar char="•"/>
            </a:pPr>
            <a:r>
              <a:rPr lang="en-US"/>
              <a:t>H6</a:t>
            </a:r>
            <a:endParaRPr/>
          </a:p>
          <a:p>
            <a:pPr indent="-137153" lvl="6" marL="1440106" rtl="0" algn="l">
              <a:spcBef>
                <a:spcPts val="240"/>
              </a:spcBef>
              <a:spcAft>
                <a:spcPts val="0"/>
              </a:spcAft>
              <a:buSzPts val="960"/>
              <a:buFont typeface="Arial"/>
              <a:buChar char="•"/>
            </a:pPr>
            <a:r>
              <a:rPr lang="en-US"/>
              <a:t>H7</a:t>
            </a:r>
            <a:endParaRPr/>
          </a:p>
          <a:p>
            <a:pPr indent="-60953" lvl="7" marL="1645836" rtl="0" algn="l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1" name="Google Shape;121;p27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Challenges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7012" lvl="0" marL="227012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H1</a:t>
            </a:r>
            <a:endParaRPr/>
          </a:p>
          <a:p>
            <a:pPr indent="-185155" lvl="1" marL="480034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H2</a:t>
            </a:r>
            <a:endParaRPr/>
          </a:p>
          <a:p>
            <a:pPr indent="-185155" lvl="2" marL="685764" rtl="0" algn="l">
              <a:spcBef>
                <a:spcPts val="340"/>
              </a:spcBef>
              <a:spcAft>
                <a:spcPts val="0"/>
              </a:spcAft>
              <a:buSzPts val="1700"/>
              <a:buChar char="•"/>
            </a:pPr>
            <a:r>
              <a:rPr lang="en-US"/>
              <a:t>H3</a:t>
            </a:r>
            <a:endParaRPr/>
          </a:p>
          <a:p>
            <a:pPr indent="-157726" lvl="3" marL="891494" rtl="0" algn="l">
              <a:spcBef>
                <a:spcPts val="300"/>
              </a:spcBef>
              <a:spcAft>
                <a:spcPts val="0"/>
              </a:spcAft>
              <a:buSzPts val="1500"/>
              <a:buChar char="•"/>
            </a:pPr>
            <a:r>
              <a:rPr lang="en-US"/>
              <a:t>H4</a:t>
            </a:r>
            <a:endParaRPr/>
          </a:p>
          <a:p>
            <a:pPr indent="-157726" lvl="4" marL="1097224" rtl="0" algn="l">
              <a:spcBef>
                <a:spcPts val="260"/>
              </a:spcBef>
              <a:spcAft>
                <a:spcPts val="0"/>
              </a:spcAft>
              <a:buSzPts val="1300"/>
              <a:buChar char="•"/>
            </a:pPr>
            <a:r>
              <a:rPr lang="en-US"/>
              <a:t>H5</a:t>
            </a:r>
            <a:endParaRPr/>
          </a:p>
          <a:p>
            <a:pPr indent="-157725" lvl="5" marL="1302952" rtl="0" algn="l">
              <a:spcBef>
                <a:spcPts val="260"/>
              </a:spcBef>
              <a:spcAft>
                <a:spcPts val="0"/>
              </a:spcAft>
              <a:buSzPts val="1040"/>
              <a:buFont typeface="Arial"/>
              <a:buChar char="•"/>
            </a:pPr>
            <a:r>
              <a:rPr lang="en-US"/>
              <a:t>H6</a:t>
            </a:r>
            <a:endParaRPr/>
          </a:p>
          <a:p>
            <a:pPr indent="-137153" lvl="6" marL="1440106" rtl="0" algn="l">
              <a:spcBef>
                <a:spcPts val="240"/>
              </a:spcBef>
              <a:spcAft>
                <a:spcPts val="0"/>
              </a:spcAft>
              <a:buSzPts val="960"/>
              <a:buFont typeface="Arial"/>
              <a:buChar char="•"/>
            </a:pPr>
            <a:r>
              <a:rPr lang="en-US"/>
              <a:t>H7</a:t>
            </a:r>
            <a:endParaRPr/>
          </a:p>
          <a:p>
            <a:pPr indent="-60953" lvl="7" marL="1645836" rtl="0" algn="l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7" name="Google Shape;127;p28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Skills &amp; Qualities 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Advice</a:t>
            </a:r>
            <a:endParaRPr/>
          </a:p>
        </p:txBody>
      </p:sp>
      <p:sp>
        <p:nvSpPr>
          <p:cNvPr id="133" name="Google Shape;133;p29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Tell me and I forget. Teach me and I remember. Involve me and I learn.</a:t>
            </a:r>
            <a:endParaRPr/>
          </a:p>
        </p:txBody>
      </p:sp>
      <p:sp>
        <p:nvSpPr>
          <p:cNvPr id="134" name="Google Shape;134;p29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-Benjamin Franklin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933808" cy="4838702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30"/>
          <p:cNvSpPr txBox="1"/>
          <p:nvPr/>
        </p:nvSpPr>
        <p:spPr>
          <a:xfrm>
            <a:off x="4487400" y="463175"/>
            <a:ext cx="4260000" cy="31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Got Questions? </a:t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 Info</a:t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