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A1DEBEB-EB07-49CC-8EA5-7AAB19D91644}">
  <a:tblStyle styleId="{4A1DEBEB-EB07-49CC-8EA5-7AAB19D9164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bb9aef587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g2bb9aef587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bb9aef5873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g2bb9aef5873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bb9aef5873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2bb9aef5873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bb9aef5873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g2bb9aef5873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bb9aef5873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g2bb9aef5873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bb9aef5873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g2bb9aef5873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7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{Presentation Title}</a:t>
            </a:r>
            <a:endParaRPr/>
          </a:p>
        </p:txBody>
      </p:sp>
      <p:sp>
        <p:nvSpPr>
          <p:cNvPr id="91" name="Google Shape;91;p2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{Presentation Subtitle}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Layout Examples</a:t>
            </a:r>
            <a:endParaRPr/>
          </a:p>
        </p:txBody>
      </p:sp>
      <p:sp>
        <p:nvSpPr>
          <p:cNvPr id="146" name="Google Shape;146;p3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3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The slides that follow are meant to illustrate the use of various slide layouts available in the LEARN template.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Table</a:t>
            </a:r>
            <a:endParaRPr/>
          </a:p>
        </p:txBody>
      </p:sp>
      <p:graphicFrame>
        <p:nvGraphicFramePr>
          <p:cNvPr id="152" name="Google Shape;152;p32"/>
          <p:cNvGraphicFramePr/>
          <p:nvPr/>
        </p:nvGraphicFramePr>
        <p:xfrm>
          <a:off x="457200" y="1309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{4A1DEBEB-EB07-49CC-8EA5-7AAB19D91644}</a:tableStyleId>
              </a:tblPr>
              <a:tblGrid>
                <a:gridCol w="274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2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Column Header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Column Header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Column Header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Row Header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Text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Row Header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Delete column 1 or row 1 if row headers or column headers are not needed.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Row Header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Strategy Option 1</a:t>
            </a:r>
            <a:endParaRPr/>
          </a:p>
        </p:txBody>
      </p:sp>
      <p:sp>
        <p:nvSpPr>
          <p:cNvPr id="158" name="Google Shape;158;p33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231775" lvl="0" indent="-66675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pic>
        <p:nvPicPr>
          <p:cNvPr id="159" name="Google Shape;159;p33" descr="Strategy icon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l="3069" r="3070"/>
          <a:stretch/>
        </p:blipFill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Strategy Option 2</a:t>
            </a:r>
            <a:endParaRPr/>
          </a:p>
        </p:txBody>
      </p:sp>
      <p:sp>
        <p:nvSpPr>
          <p:cNvPr id="165" name="Google Shape;165;p3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231775" lvl="0" indent="-66675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pic>
        <p:nvPicPr>
          <p:cNvPr id="166" name="Google Shape;166;p34" descr="Graphical user interface, text, application, chat or text message&#10;&#10;Description automatically generated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l="1214" r="1213"/>
          <a:stretch/>
        </p:blipFill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Quote</a:t>
            </a:r>
            <a:endParaRPr/>
          </a:p>
        </p:txBody>
      </p:sp>
      <p:sp>
        <p:nvSpPr>
          <p:cNvPr id="172" name="Google Shape;172;p35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Tell me and I forget. Teach me and I remember. Involve me and I learn.</a:t>
            </a:r>
            <a:endParaRPr/>
          </a:p>
        </p:txBody>
      </p:sp>
      <p:sp>
        <p:nvSpPr>
          <p:cNvPr id="173" name="Google Shape;173;p35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-Benjamin Franklin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933808" cy="4838702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3"/>
          <p:cNvSpPr txBox="1"/>
          <p:nvPr/>
        </p:nvSpPr>
        <p:spPr>
          <a:xfrm>
            <a:off x="4487400" y="463175"/>
            <a:ext cx="4260000" cy="31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Name</a:t>
            </a:r>
            <a:endParaRPr sz="36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Job Title </a:t>
            </a:r>
            <a:endParaRPr sz="2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Contact Info</a:t>
            </a:r>
            <a:endParaRPr sz="2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H1</a:t>
            </a:r>
            <a:endParaRPr dirty="0"/>
          </a:p>
          <a:p>
            <a:pPr marL="480035" lvl="1" indent="-185156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H2</a:t>
            </a:r>
            <a:endParaRPr dirty="0"/>
          </a:p>
          <a:p>
            <a:pPr marL="685765" lvl="2" indent="-185156" algn="l" rtl="0">
              <a:spcBef>
                <a:spcPts val="340"/>
              </a:spcBef>
              <a:spcAft>
                <a:spcPts val="0"/>
              </a:spcAft>
              <a:buSzPts val="1700"/>
              <a:buChar char="•"/>
            </a:pPr>
            <a:r>
              <a:rPr lang="en-US" dirty="0"/>
              <a:t>H3</a:t>
            </a:r>
            <a:endParaRPr dirty="0"/>
          </a:p>
          <a:p>
            <a:pPr marL="891494" lvl="3" indent="-157726" algn="l" rtl="0">
              <a:spcBef>
                <a:spcPts val="300"/>
              </a:spcBef>
              <a:spcAft>
                <a:spcPts val="0"/>
              </a:spcAft>
              <a:buSzPts val="1500"/>
              <a:buChar char="•"/>
            </a:pPr>
            <a:r>
              <a:rPr lang="en-US" dirty="0"/>
              <a:t>H4</a:t>
            </a:r>
            <a:endParaRPr dirty="0"/>
          </a:p>
          <a:p>
            <a:pPr marL="1097224" lvl="4" indent="-157726" algn="l" rtl="0">
              <a:spcBef>
                <a:spcPts val="260"/>
              </a:spcBef>
              <a:spcAft>
                <a:spcPts val="0"/>
              </a:spcAft>
              <a:buSzPts val="1300"/>
              <a:buChar char="•"/>
            </a:pPr>
            <a:r>
              <a:rPr lang="en-US" dirty="0"/>
              <a:t>H5</a:t>
            </a:r>
            <a:endParaRPr dirty="0"/>
          </a:p>
          <a:p>
            <a:pPr marL="1302953" lvl="5" indent="-157726" algn="l" rtl="0">
              <a:spcBef>
                <a:spcPts val="260"/>
              </a:spcBef>
              <a:spcAft>
                <a:spcPts val="0"/>
              </a:spcAft>
              <a:buSzPts val="1040"/>
              <a:buFont typeface="Arial"/>
              <a:buChar char="•"/>
            </a:pPr>
            <a:r>
              <a:rPr lang="en-US" dirty="0"/>
              <a:t>H6</a:t>
            </a:r>
            <a:endParaRPr dirty="0"/>
          </a:p>
          <a:p>
            <a:pPr marL="1440106" lvl="6" indent="-137152" algn="l" rtl="0">
              <a:spcBef>
                <a:spcPts val="240"/>
              </a:spcBef>
              <a:spcAft>
                <a:spcPts val="0"/>
              </a:spcAft>
              <a:buSzPts val="960"/>
              <a:buFont typeface="Arial"/>
              <a:buChar char="•"/>
            </a:pPr>
            <a:r>
              <a:rPr lang="en-US" dirty="0"/>
              <a:t>H7</a:t>
            </a:r>
            <a:endParaRPr dirty="0"/>
          </a:p>
          <a:p>
            <a:pPr marL="1645836" lvl="7" indent="-60952" algn="l" rtl="0"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03" name="Google Shape;103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About Me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H1</a:t>
            </a:r>
            <a:endParaRPr/>
          </a:p>
          <a:p>
            <a:pPr marL="480034" lvl="1" indent="-185155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H2</a:t>
            </a:r>
            <a:endParaRPr/>
          </a:p>
          <a:p>
            <a:pPr marL="685764" lvl="2" indent="-185155" algn="l" rtl="0">
              <a:spcBef>
                <a:spcPts val="340"/>
              </a:spcBef>
              <a:spcAft>
                <a:spcPts val="0"/>
              </a:spcAft>
              <a:buSzPts val="1700"/>
              <a:buChar char="•"/>
            </a:pPr>
            <a:r>
              <a:rPr lang="en-US"/>
              <a:t>H3</a:t>
            </a:r>
            <a:endParaRPr/>
          </a:p>
          <a:p>
            <a:pPr marL="891494" lvl="3" indent="-157726" algn="l" rtl="0">
              <a:spcBef>
                <a:spcPts val="300"/>
              </a:spcBef>
              <a:spcAft>
                <a:spcPts val="0"/>
              </a:spcAft>
              <a:buSzPts val="1500"/>
              <a:buChar char="•"/>
            </a:pPr>
            <a:r>
              <a:rPr lang="en-US"/>
              <a:t>H4</a:t>
            </a:r>
            <a:endParaRPr/>
          </a:p>
          <a:p>
            <a:pPr marL="1097224" lvl="4" indent="-157726" algn="l" rtl="0">
              <a:spcBef>
                <a:spcPts val="260"/>
              </a:spcBef>
              <a:spcAft>
                <a:spcPts val="0"/>
              </a:spcAft>
              <a:buSzPts val="1300"/>
              <a:buChar char="•"/>
            </a:pPr>
            <a:r>
              <a:rPr lang="en-US"/>
              <a:t>H5</a:t>
            </a:r>
            <a:endParaRPr/>
          </a:p>
          <a:p>
            <a:pPr marL="1302952" lvl="5" indent="-157725" algn="l" rtl="0">
              <a:spcBef>
                <a:spcPts val="260"/>
              </a:spcBef>
              <a:spcAft>
                <a:spcPts val="0"/>
              </a:spcAft>
              <a:buSzPts val="1040"/>
              <a:buFont typeface="Arial"/>
              <a:buChar char="•"/>
            </a:pPr>
            <a:r>
              <a:rPr lang="en-US"/>
              <a:t>H6</a:t>
            </a:r>
            <a:endParaRPr/>
          </a:p>
          <a:p>
            <a:pPr marL="1440106" lvl="6" indent="-137153" algn="l" rtl="0">
              <a:spcBef>
                <a:spcPts val="240"/>
              </a:spcBef>
              <a:spcAft>
                <a:spcPts val="0"/>
              </a:spcAft>
              <a:buSzPts val="960"/>
              <a:buFont typeface="Arial"/>
              <a:buChar char="•"/>
            </a:pPr>
            <a:r>
              <a:rPr lang="en-US"/>
              <a:t>H7</a:t>
            </a:r>
            <a:endParaRPr/>
          </a:p>
          <a:p>
            <a:pPr marL="1645836" lvl="7" indent="-60953" algn="l" rtl="0"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09" name="Google Shape;109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Background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H1</a:t>
            </a:r>
            <a:endParaRPr/>
          </a:p>
          <a:p>
            <a:pPr marL="480034" lvl="1" indent="-185155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H2</a:t>
            </a:r>
            <a:endParaRPr/>
          </a:p>
          <a:p>
            <a:pPr marL="685764" lvl="2" indent="-185155" algn="l" rtl="0">
              <a:spcBef>
                <a:spcPts val="340"/>
              </a:spcBef>
              <a:spcAft>
                <a:spcPts val="0"/>
              </a:spcAft>
              <a:buSzPts val="1700"/>
              <a:buChar char="•"/>
            </a:pPr>
            <a:r>
              <a:rPr lang="en-US"/>
              <a:t>H3</a:t>
            </a:r>
            <a:endParaRPr/>
          </a:p>
          <a:p>
            <a:pPr marL="891494" lvl="3" indent="-157726" algn="l" rtl="0">
              <a:spcBef>
                <a:spcPts val="300"/>
              </a:spcBef>
              <a:spcAft>
                <a:spcPts val="0"/>
              </a:spcAft>
              <a:buSzPts val="1500"/>
              <a:buChar char="•"/>
            </a:pPr>
            <a:r>
              <a:rPr lang="en-US"/>
              <a:t>H4</a:t>
            </a:r>
            <a:endParaRPr/>
          </a:p>
          <a:p>
            <a:pPr marL="1097224" lvl="4" indent="-157726" algn="l" rtl="0">
              <a:spcBef>
                <a:spcPts val="260"/>
              </a:spcBef>
              <a:spcAft>
                <a:spcPts val="0"/>
              </a:spcAft>
              <a:buSzPts val="1300"/>
              <a:buChar char="•"/>
            </a:pPr>
            <a:r>
              <a:rPr lang="en-US"/>
              <a:t>H5</a:t>
            </a:r>
            <a:endParaRPr/>
          </a:p>
          <a:p>
            <a:pPr marL="1302952" lvl="5" indent="-157725" algn="l" rtl="0">
              <a:spcBef>
                <a:spcPts val="260"/>
              </a:spcBef>
              <a:spcAft>
                <a:spcPts val="0"/>
              </a:spcAft>
              <a:buSzPts val="1040"/>
              <a:buFont typeface="Arial"/>
              <a:buChar char="•"/>
            </a:pPr>
            <a:r>
              <a:rPr lang="en-US"/>
              <a:t>H6</a:t>
            </a:r>
            <a:endParaRPr/>
          </a:p>
          <a:p>
            <a:pPr marL="1440106" lvl="6" indent="-137153" algn="l" rtl="0">
              <a:spcBef>
                <a:spcPts val="240"/>
              </a:spcBef>
              <a:spcAft>
                <a:spcPts val="0"/>
              </a:spcAft>
              <a:buSzPts val="960"/>
              <a:buFont typeface="Arial"/>
              <a:buChar char="•"/>
            </a:pPr>
            <a:r>
              <a:rPr lang="en-US"/>
              <a:t>H7</a:t>
            </a:r>
            <a:endParaRPr/>
          </a:p>
          <a:p>
            <a:pPr marL="1645836" lvl="7" indent="-60953" algn="l" rtl="0"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15" name="Google Shape;115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Education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H1</a:t>
            </a:r>
            <a:endParaRPr/>
          </a:p>
          <a:p>
            <a:pPr marL="480034" lvl="1" indent="-185155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H2</a:t>
            </a:r>
            <a:endParaRPr/>
          </a:p>
          <a:p>
            <a:pPr marL="685764" lvl="2" indent="-185155" algn="l" rtl="0">
              <a:spcBef>
                <a:spcPts val="340"/>
              </a:spcBef>
              <a:spcAft>
                <a:spcPts val="0"/>
              </a:spcAft>
              <a:buSzPts val="1700"/>
              <a:buChar char="•"/>
            </a:pPr>
            <a:r>
              <a:rPr lang="en-US"/>
              <a:t>H3</a:t>
            </a:r>
            <a:endParaRPr/>
          </a:p>
          <a:p>
            <a:pPr marL="891494" lvl="3" indent="-157726" algn="l" rtl="0">
              <a:spcBef>
                <a:spcPts val="300"/>
              </a:spcBef>
              <a:spcAft>
                <a:spcPts val="0"/>
              </a:spcAft>
              <a:buSzPts val="1500"/>
              <a:buChar char="•"/>
            </a:pPr>
            <a:r>
              <a:rPr lang="en-US"/>
              <a:t>H4</a:t>
            </a:r>
            <a:endParaRPr/>
          </a:p>
          <a:p>
            <a:pPr marL="1097224" lvl="4" indent="-157726" algn="l" rtl="0">
              <a:spcBef>
                <a:spcPts val="260"/>
              </a:spcBef>
              <a:spcAft>
                <a:spcPts val="0"/>
              </a:spcAft>
              <a:buSzPts val="1300"/>
              <a:buChar char="•"/>
            </a:pPr>
            <a:r>
              <a:rPr lang="en-US"/>
              <a:t>H5</a:t>
            </a:r>
            <a:endParaRPr/>
          </a:p>
          <a:p>
            <a:pPr marL="1302952" lvl="5" indent="-157725" algn="l" rtl="0">
              <a:spcBef>
                <a:spcPts val="260"/>
              </a:spcBef>
              <a:spcAft>
                <a:spcPts val="0"/>
              </a:spcAft>
              <a:buSzPts val="1040"/>
              <a:buFont typeface="Arial"/>
              <a:buChar char="•"/>
            </a:pPr>
            <a:r>
              <a:rPr lang="en-US"/>
              <a:t>H6</a:t>
            </a:r>
            <a:endParaRPr/>
          </a:p>
          <a:p>
            <a:pPr marL="1440106" lvl="6" indent="-137153" algn="l" rtl="0">
              <a:spcBef>
                <a:spcPts val="240"/>
              </a:spcBef>
              <a:spcAft>
                <a:spcPts val="0"/>
              </a:spcAft>
              <a:buSzPts val="960"/>
              <a:buFont typeface="Arial"/>
              <a:buChar char="•"/>
            </a:pPr>
            <a:r>
              <a:rPr lang="en-US"/>
              <a:t>H7</a:t>
            </a:r>
            <a:endParaRPr/>
          </a:p>
          <a:p>
            <a:pPr marL="1645836" lvl="7" indent="-60953" algn="l" rtl="0"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21" name="Google Shape;121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Challenges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H1</a:t>
            </a:r>
            <a:endParaRPr/>
          </a:p>
          <a:p>
            <a:pPr marL="480034" lvl="1" indent="-185155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H2</a:t>
            </a:r>
            <a:endParaRPr/>
          </a:p>
          <a:p>
            <a:pPr marL="685764" lvl="2" indent="-185155" algn="l" rtl="0">
              <a:spcBef>
                <a:spcPts val="340"/>
              </a:spcBef>
              <a:spcAft>
                <a:spcPts val="0"/>
              </a:spcAft>
              <a:buSzPts val="1700"/>
              <a:buChar char="•"/>
            </a:pPr>
            <a:r>
              <a:rPr lang="en-US"/>
              <a:t>H3</a:t>
            </a:r>
            <a:endParaRPr/>
          </a:p>
          <a:p>
            <a:pPr marL="891494" lvl="3" indent="-157726" algn="l" rtl="0">
              <a:spcBef>
                <a:spcPts val="300"/>
              </a:spcBef>
              <a:spcAft>
                <a:spcPts val="0"/>
              </a:spcAft>
              <a:buSzPts val="1500"/>
              <a:buChar char="•"/>
            </a:pPr>
            <a:r>
              <a:rPr lang="en-US"/>
              <a:t>H4</a:t>
            </a:r>
            <a:endParaRPr/>
          </a:p>
          <a:p>
            <a:pPr marL="1097224" lvl="4" indent="-157726" algn="l" rtl="0">
              <a:spcBef>
                <a:spcPts val="260"/>
              </a:spcBef>
              <a:spcAft>
                <a:spcPts val="0"/>
              </a:spcAft>
              <a:buSzPts val="1300"/>
              <a:buChar char="•"/>
            </a:pPr>
            <a:r>
              <a:rPr lang="en-US"/>
              <a:t>H5</a:t>
            </a:r>
            <a:endParaRPr/>
          </a:p>
          <a:p>
            <a:pPr marL="1302952" lvl="5" indent="-157725" algn="l" rtl="0">
              <a:spcBef>
                <a:spcPts val="260"/>
              </a:spcBef>
              <a:spcAft>
                <a:spcPts val="0"/>
              </a:spcAft>
              <a:buSzPts val="1040"/>
              <a:buFont typeface="Arial"/>
              <a:buChar char="•"/>
            </a:pPr>
            <a:r>
              <a:rPr lang="en-US"/>
              <a:t>H6</a:t>
            </a:r>
            <a:endParaRPr/>
          </a:p>
          <a:p>
            <a:pPr marL="1440106" lvl="6" indent="-137153" algn="l" rtl="0">
              <a:spcBef>
                <a:spcPts val="240"/>
              </a:spcBef>
              <a:spcAft>
                <a:spcPts val="0"/>
              </a:spcAft>
              <a:buSzPts val="960"/>
              <a:buFont typeface="Arial"/>
              <a:buChar char="•"/>
            </a:pPr>
            <a:r>
              <a:rPr lang="en-US"/>
              <a:t>H7</a:t>
            </a:r>
            <a:endParaRPr/>
          </a:p>
          <a:p>
            <a:pPr marL="1645836" lvl="7" indent="-60953" algn="l" rtl="0"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27" name="Google Shape;127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Skills &amp; Qualities 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Advice</a:t>
            </a:r>
            <a:endParaRPr/>
          </a:p>
        </p:txBody>
      </p:sp>
      <p:sp>
        <p:nvSpPr>
          <p:cNvPr id="133" name="Google Shape;133;p29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Tell me and I forget. Teach me and I remember. Involve me and I learn.</a:t>
            </a:r>
            <a:endParaRPr/>
          </a:p>
        </p:txBody>
      </p:sp>
      <p:sp>
        <p:nvSpPr>
          <p:cNvPr id="134" name="Google Shape;134;p29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-Benjamin Franklin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933808" cy="4838702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30"/>
          <p:cNvSpPr txBox="1"/>
          <p:nvPr/>
        </p:nvSpPr>
        <p:spPr>
          <a:xfrm>
            <a:off x="4487400" y="463175"/>
            <a:ext cx="4260000" cy="31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Got Questions? </a:t>
            </a:r>
            <a:endParaRPr sz="2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Contact Info</a:t>
            </a:r>
            <a:endParaRPr sz="2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Macintosh PowerPoint</Application>
  <PresentationFormat>On-screen Show (16:9)</PresentationFormat>
  <Paragraphs>72</Paragraphs>
  <Slides>14</Slides>
  <Notes>14</Notes>
  <HiddenSlides>5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Noto Sans Symbols</vt:lpstr>
      <vt:lpstr>LEARN theme</vt:lpstr>
      <vt:lpstr>LEARN theme</vt:lpstr>
      <vt:lpstr>{Presentation Title}</vt:lpstr>
      <vt:lpstr>PowerPoint Presentation</vt:lpstr>
      <vt:lpstr>About Me</vt:lpstr>
      <vt:lpstr>Background</vt:lpstr>
      <vt:lpstr>Education</vt:lpstr>
      <vt:lpstr>Challenges</vt:lpstr>
      <vt:lpstr>Skills &amp; Qualities  </vt:lpstr>
      <vt:lpstr>Advice</vt:lpstr>
      <vt:lpstr>PowerPoint Presentation</vt:lpstr>
      <vt:lpstr>Layout Examples</vt:lpstr>
      <vt:lpstr>Table</vt:lpstr>
      <vt:lpstr>Strategy Option 1</vt:lpstr>
      <vt:lpstr>Strategy Option 2</vt:lpstr>
      <vt:lpstr>Quote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Gracia, Ann M.</cp:lastModifiedBy>
  <cp:revision>1</cp:revision>
  <dcterms:modified xsi:type="dcterms:W3CDTF">2024-05-16T20:56:38Z</dcterms:modified>
</cp:coreProperties>
</file>