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MPRhsWf74P4PcW1HqyxMmGV8l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9CC3A4-6D60-4B95-89F5-AAFF68BE6869}">
  <a:tblStyle styleId="{739CC3A4-6D60-4B95-89F5-AAFF68BE68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43A2B1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F098023-33A7-4C47-A264-7D92D83537D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0223" autoAdjust="0"/>
  </p:normalViewPr>
  <p:slideViewPr>
    <p:cSldViewPr snapToGrid="0">
      <p:cViewPr varScale="1">
        <p:scale>
          <a:sx n="171" d="100"/>
          <a:sy n="171" d="100"/>
        </p:scale>
        <p:origin x="1548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K20CareerCollectio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22861f2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22861f2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20f99b61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20f99b61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Groups will look at the assigned CC survey data.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Using the graph, decide on speakers to match the needs of students.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the planning document to record notes and explain reasons for those decisions.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22861f2d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22861f2d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20f99b61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20f99b61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faa8302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cfaa8302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Group with any peers from your school.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Use the Action Plan handout to list out any upcoming mentoring events.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Have someone else record your answers and contact info so your GU coordinator can contact you.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0a1bf6d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270a1bf6d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Prep poster paper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Back of sticky note - school name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Front - action/barrier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824698a8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7824698a8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https://tinyurl.com/K20CareerCollection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d20f99b61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2d20f99b61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d22861f2d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2d22861f2d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d22861f2d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d22861f2d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Debrief at end of 3 station rotations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Mention Planning Doc</a:t>
            </a:r>
            <a:br>
              <a:rPr lang="en" dirty="0"/>
            </a:br>
            <a:r>
              <a:rPr lang="en" dirty="0"/>
              <a:t>Mention Table Station Cards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22861f2d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22861f2d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20f99b61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20f99b61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blank">
  <p:cSld name="BLANK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/Quote/Objectiv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/Quote/Objective 2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>
            <a:spLocks noGrp="1"/>
          </p:cNvSpPr>
          <p:nvPr>
            <p:ph type="title"/>
          </p:nvPr>
        </p:nvSpPr>
        <p:spPr>
          <a:xfrm>
            <a:off x="3667625" y="2150850"/>
            <a:ext cx="5170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○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■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○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■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●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○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Char char="■"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●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body" idx="1"/>
          </p:nvPr>
        </p:nvSpPr>
        <p:spPr>
          <a:xfrm>
            <a:off x="1139275" y="17691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2"/>
          </p:nvPr>
        </p:nvSpPr>
        <p:spPr>
          <a:xfrm>
            <a:off x="4832400" y="17691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●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●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hVFDWJE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hVFDWJE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K20CareerCollectio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learn.k20center.ou.edu/strategy/118" TargetMode="External"/><Relationship Id="rId4" Type="http://schemas.openxmlformats.org/officeDocument/2006/relationships/hyperlink" Target="https://www.bing.com/videos/search?view=detail&amp;q=K20+Center+time+clock&amp;qpvt=K20+Center+time+clock&amp;mid=FE3F8C7CF888E992E398FE3F8C7CF888E992E398&amp;&amp;FORM=VRDGA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hyperlink" Target="http://www.youtube.com/watch?v=iISP02KPau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hVFDWJED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22861f2db_0_0"/>
          <p:cNvSpPr txBox="1">
            <a:spLocks noGrp="1"/>
          </p:cNvSpPr>
          <p:nvPr>
            <p:ph type="body" idx="1"/>
          </p:nvPr>
        </p:nvSpPr>
        <p:spPr>
          <a:xfrm>
            <a:off x="1059169" y="957000"/>
            <a:ext cx="3714300" cy="37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</a:t>
            </a:r>
            <a:r>
              <a:rPr lang="en" sz="2000" dirty="0">
                <a:solidFill>
                  <a:schemeClr val="dk1"/>
                </a:solidFill>
              </a:rPr>
              <a:t>areer Cafés enable students to dig deeper into career fields of specific interest to them.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 dirty="0">
                <a:solidFill>
                  <a:schemeClr val="dk1"/>
                </a:solidFill>
              </a:rPr>
              <a:t>Provide students a way to meet professionals, either in-person or virtually, who work in interested career fields.</a:t>
            </a:r>
            <a:endParaRPr dirty="0"/>
          </a:p>
        </p:txBody>
      </p:sp>
      <p:sp>
        <p:nvSpPr>
          <p:cNvPr id="101" name="Google Shape;101;g2d22861f2db_0_0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65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Career Café</a:t>
            </a:r>
            <a:endParaRPr/>
          </a:p>
        </p:txBody>
      </p:sp>
      <p:pic>
        <p:nvPicPr>
          <p:cNvPr id="102" name="Google Shape;102;g2d22861f2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225" y="1658700"/>
            <a:ext cx="3842851" cy="2882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20f99b61e_0_52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45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</a:t>
            </a:r>
            <a:r>
              <a:rPr lang="en">
                <a:solidFill>
                  <a:schemeClr val="dk1"/>
                </a:solidFill>
              </a:rPr>
              <a:t>Café</a:t>
            </a:r>
            <a:r>
              <a:rPr lang="en"/>
              <a:t> Directions</a:t>
            </a:r>
            <a:endParaRPr/>
          </a:p>
        </p:txBody>
      </p:sp>
      <p:sp>
        <p:nvSpPr>
          <p:cNvPr id="108" name="Google Shape;108;g2d20f99b61e_0_52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4523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Analyze the sample </a:t>
            </a:r>
            <a:r>
              <a:rPr lang="en" b="1" dirty="0">
                <a:solidFill>
                  <a:srgbClr val="4B7E5B"/>
                </a:solidFill>
              </a:rPr>
              <a:t>Career Cluster Survey Data</a:t>
            </a:r>
            <a:r>
              <a:rPr lang="en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With your group, identify 5 speakers that match the top needs and interests of the data.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On your </a:t>
            </a:r>
            <a:r>
              <a:rPr lang="en" b="1" dirty="0">
                <a:solidFill>
                  <a:srgbClr val="4B7E5B"/>
                </a:solidFill>
              </a:rPr>
              <a:t>Planning Document</a:t>
            </a:r>
            <a:r>
              <a:rPr lang="en" dirty="0">
                <a:solidFill>
                  <a:schemeClr val="dk1"/>
                </a:solidFill>
              </a:rPr>
              <a:t>, list community partners who might be interested in helping with your café.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09" name="Google Shape;109;g2d20f99b61e_0_52" title="K20 Center 6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976" y="3939775"/>
            <a:ext cx="1819111" cy="10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22861f2db_0_12"/>
          <p:cNvSpPr txBox="1">
            <a:spLocks noGrp="1"/>
          </p:cNvSpPr>
          <p:nvPr>
            <p:ph type="body" idx="1"/>
          </p:nvPr>
        </p:nvSpPr>
        <p:spPr>
          <a:xfrm>
            <a:off x="1200418" y="893221"/>
            <a:ext cx="3714300" cy="37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C</a:t>
            </a:r>
            <a:r>
              <a:rPr lang="en" sz="2000" dirty="0"/>
              <a:t>ollege2Career Forums (C2CF) connect students to postsecondary environments and career professionals.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/>
              <a:t>Students experience </a:t>
            </a:r>
            <a:endParaRPr sz="2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real-world career connections </a:t>
            </a:r>
            <a:r>
              <a:rPr lang="en" sz="2000" dirty="0">
                <a:solidFill>
                  <a:schemeClr val="dk1"/>
                </a:solidFill>
              </a:rPr>
              <a:t>through interactive learning experiences. </a:t>
            </a:r>
            <a:endParaRPr sz="2000" dirty="0"/>
          </a:p>
        </p:txBody>
      </p:sp>
      <p:sp>
        <p:nvSpPr>
          <p:cNvPr id="115" name="Google Shape;115;g2d22861f2db_0_12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College2Career Forums</a:t>
            </a:r>
            <a:endParaRPr/>
          </a:p>
        </p:txBody>
      </p:sp>
      <p:pic>
        <p:nvPicPr>
          <p:cNvPr id="116" name="Google Shape;116;g2d22861f2db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650" y="1242625"/>
            <a:ext cx="2859637" cy="38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20f99b61e_0_57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45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College2Career </a:t>
            </a:r>
            <a:r>
              <a:rPr lang="en">
                <a:solidFill>
                  <a:schemeClr val="dk1"/>
                </a:solidFill>
              </a:rPr>
              <a:t>Forum</a:t>
            </a:r>
            <a:r>
              <a:rPr lang="en"/>
              <a:t> Directions</a:t>
            </a:r>
            <a:endParaRPr/>
          </a:p>
        </p:txBody>
      </p:sp>
      <p:sp>
        <p:nvSpPr>
          <p:cNvPr id="122" name="Google Shape;122;g2d20f99b61e_0_57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4523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>
                <a:solidFill>
                  <a:schemeClr val="dk1"/>
                </a:solidFill>
              </a:rPr>
              <a:t>Select one speaker or cluster from the Career Café activity.</a:t>
            </a:r>
            <a:endParaRPr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>
                <a:solidFill>
                  <a:schemeClr val="dk1"/>
                </a:solidFill>
              </a:rPr>
              <a:t>Outline a plan to take students to that business or PSI using the </a:t>
            </a:r>
            <a:r>
              <a:rPr lang="en" b="1">
                <a:solidFill>
                  <a:srgbClr val="4B7E5B"/>
                </a:solidFill>
              </a:rPr>
              <a:t>Planning Document</a:t>
            </a:r>
            <a:r>
              <a:rPr lang="en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>
                <a:solidFill>
                  <a:schemeClr val="dk1"/>
                </a:solidFill>
              </a:rPr>
              <a:t>Consider which stakeholders need to be involved in this process.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3" name="Google Shape;123;g2d20f99b61e_0_57" title="K20 Center 6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976" y="3939775"/>
            <a:ext cx="1819111" cy="10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4808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Looking back at your clock, what clusters are still blank and how can you fill these gaps?</a:t>
            </a:r>
            <a:endParaRPr sz="2300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If you have facilitated or participated in a Mentoring event, how did it go?</a:t>
            </a:r>
            <a:endParaRPr sz="2300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LEARN Mentoring Collection: </a:t>
            </a:r>
            <a:r>
              <a:rPr lang="en" sz="2300" u="sng">
                <a:solidFill>
                  <a:schemeClr val="hlink"/>
                </a:solidFill>
                <a:hlinkClick r:id="rId3"/>
              </a:rPr>
              <a:t>tinyurl.com/K20CareerCollection</a:t>
            </a:r>
            <a:r>
              <a:rPr lang="en" sz="2300">
                <a:solidFill>
                  <a:schemeClr val="dk1"/>
                </a:solidFill>
              </a:rPr>
              <a:t> </a:t>
            </a:r>
            <a:endParaRPr sz="2300"/>
          </a:p>
        </p:txBody>
      </p:sp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2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Group Discussion</a:t>
            </a:r>
            <a:endParaRPr/>
          </a:p>
        </p:txBody>
      </p:sp>
      <p:pic>
        <p:nvPicPr>
          <p:cNvPr id="130" name="Google Shape;1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771" y="1635939"/>
            <a:ext cx="2110350" cy="21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faa8302ef_0_19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School-Based Needs Planning</a:t>
            </a:r>
            <a:endParaRPr/>
          </a:p>
        </p:txBody>
      </p:sp>
      <p:sp>
        <p:nvSpPr>
          <p:cNvPr id="136" name="Google Shape;136;g2cfaa8302ef_0_19"/>
          <p:cNvSpPr txBox="1">
            <a:spLocks noGrp="1"/>
          </p:cNvSpPr>
          <p:nvPr>
            <p:ph type="body" idx="1"/>
          </p:nvPr>
        </p:nvSpPr>
        <p:spPr>
          <a:xfrm>
            <a:off x="1041869" y="1244075"/>
            <a:ext cx="4452900" cy="3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400" dirty="0"/>
              <a:t>Pair with peers from your school.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400" dirty="0"/>
              <a:t>Use your </a:t>
            </a:r>
            <a:r>
              <a:rPr lang="en" sz="2400" b="1" dirty="0">
                <a:solidFill>
                  <a:srgbClr val="4B7E5B"/>
                </a:solidFill>
              </a:rPr>
              <a:t>Action Plan Template</a:t>
            </a:r>
            <a:r>
              <a:rPr lang="en" sz="2400" dirty="0"/>
              <a:t> to plan for any upcoming Mentoring events.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400" dirty="0"/>
              <a:t>Make two copies of your Action Plan; one for your team, and one for GEAR UP.</a:t>
            </a:r>
            <a:endParaRPr sz="2400" dirty="0"/>
          </a:p>
        </p:txBody>
      </p:sp>
      <p:graphicFrame>
        <p:nvGraphicFramePr>
          <p:cNvPr id="137" name="Google Shape;137;g2cfaa8302ef_0_19"/>
          <p:cNvGraphicFramePr/>
          <p:nvPr>
            <p:extLst>
              <p:ext uri="{D42A27DB-BD31-4B8C-83A1-F6EECF244321}">
                <p14:modId xmlns:p14="http://schemas.microsoft.com/office/powerpoint/2010/main" val="2964340414"/>
              </p:ext>
            </p:extLst>
          </p:nvPr>
        </p:nvGraphicFramePr>
        <p:xfrm>
          <a:off x="5423211" y="1244075"/>
          <a:ext cx="3456878" cy="3163946"/>
        </p:xfrm>
        <a:graphic>
          <a:graphicData uri="http://schemas.openxmlformats.org/drawingml/2006/table">
            <a:tbl>
              <a:tblPr>
                <a:noFill/>
                <a:tableStyleId>{2F098023-33A7-4C47-A264-7D92D83537D5}</a:tableStyleId>
              </a:tblPr>
              <a:tblGrid>
                <a:gridCol w="168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3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Mentoring Event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3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Expo</a:t>
                      </a:r>
                      <a:endParaRPr sz="1200" b="1" dirty="0">
                        <a:solidFill>
                          <a:srgbClr val="050F5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professionals to provide a broad overview of careers from a variety of career clusters.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1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Café</a:t>
                      </a:r>
                      <a:endParaRPr sz="1200" b="1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groups dig deeper into career fields of specific interest to students.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59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College2Career Forum</a:t>
                      </a:r>
                      <a:endParaRPr sz="1200" b="1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Visit postsecondary institutions and career professionals for interactive and hands-on learning experiences.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0a1bf6db0_0_0"/>
          <p:cNvSpPr txBox="1">
            <a:spLocks noGrp="1"/>
          </p:cNvSpPr>
          <p:nvPr>
            <p:ph type="body" idx="1"/>
          </p:nvPr>
        </p:nvSpPr>
        <p:spPr>
          <a:xfrm>
            <a:off x="1139275" y="102585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 dirty="0"/>
              <a:t>Take 3 </a:t>
            </a:r>
            <a:r>
              <a:rPr lang="en" sz="2200" b="1" dirty="0">
                <a:solidFill>
                  <a:srgbClr val="4B7E5B"/>
                </a:solidFill>
              </a:rPr>
              <a:t>Green</a:t>
            </a:r>
            <a:r>
              <a:rPr lang="en" sz="2200" dirty="0"/>
              <a:t> and 3 </a:t>
            </a:r>
            <a:r>
              <a:rPr lang="en" sz="2200" b="1" dirty="0">
                <a:solidFill>
                  <a:srgbClr val="FF9900"/>
                </a:solidFill>
              </a:rPr>
              <a:t>Orange</a:t>
            </a:r>
            <a:r>
              <a:rPr lang="en" sz="2200" dirty="0"/>
              <a:t> sticky notes.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 dirty="0"/>
              <a:t>Write your name on the back (sticky side).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 dirty="0"/>
              <a:t>Thinking about your schools needs/capabilities:</a:t>
            </a:r>
            <a:endParaRPr sz="2200" dirty="0"/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b="1" dirty="0">
                <a:solidFill>
                  <a:srgbClr val="4B7E5B"/>
                </a:solidFill>
              </a:rPr>
              <a:t>Green</a:t>
            </a:r>
            <a:r>
              <a:rPr lang="en" sz="2200" dirty="0"/>
              <a:t>: Write an action item.</a:t>
            </a:r>
            <a:endParaRPr sz="2200" dirty="0"/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b="1" dirty="0">
                <a:solidFill>
                  <a:srgbClr val="FF9900"/>
                </a:solidFill>
              </a:rPr>
              <a:t>Orange</a:t>
            </a:r>
            <a:r>
              <a:rPr lang="en" sz="2200" dirty="0"/>
              <a:t>: Write a potential barrier.</a:t>
            </a:r>
            <a:endParaRPr sz="2200" dirty="0"/>
          </a:p>
        </p:txBody>
      </p:sp>
      <p:sp>
        <p:nvSpPr>
          <p:cNvPr id="143" name="Google Shape;143;g270a1bf6db0_0_0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Gallery Walk - Career Exploration</a:t>
            </a:r>
            <a:endParaRPr/>
          </a:p>
        </p:txBody>
      </p:sp>
      <p:pic>
        <p:nvPicPr>
          <p:cNvPr id="144" name="Google Shape;144;g270a1bf6db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24" y="1118434"/>
            <a:ext cx="3371868" cy="181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824698a8f_1_6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062636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(n.d.). Appointment Clock. Strategies. </a:t>
            </a:r>
            <a:r>
              <a:rPr lang="en-US" sz="1800" dirty="0">
                <a:hlinkClick r:id="rId3"/>
              </a:rPr>
              <a:t>https://learn.k20center.ou.edu/strategy/124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(n.d.). 3-minute timer. </a:t>
            </a:r>
            <a:r>
              <a:rPr lang="en-US" sz="1800" dirty="0">
                <a:hlinkClick r:id="rId4"/>
              </a:rPr>
              <a:t>https://www.bing.com/videos/search?view=detail&amp;q=K20+Center+time+clock&amp;qpvt=K20+Center+time+clock&amp;mid=FE3F8C7CF888E992E398FE3F8C7CF888E992E398&amp;&amp;FORM=VRDGAR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K20 Center. (n.d.). Gallery Walk/Carousel. Strategies. </a:t>
            </a:r>
            <a:r>
              <a:rPr lang="en-US" sz="1800" dirty="0">
                <a:hlinkClick r:id="rId5"/>
              </a:rPr>
              <a:t>https://learn.k20center.ou.edu/strategy</a:t>
            </a:r>
            <a:r>
              <a:rPr lang="en-US" sz="1800">
                <a:hlinkClick r:id="rId5"/>
              </a:rPr>
              <a:t>/118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1800"/>
              <a:t>LEARN </a:t>
            </a:r>
            <a:r>
              <a:rPr lang="en" sz="1800" dirty="0"/>
              <a:t>Link: tinyurl.com/K20CareerCollection</a:t>
            </a:r>
            <a:endParaRPr sz="1800" dirty="0"/>
          </a:p>
        </p:txBody>
      </p:sp>
      <p:sp>
        <p:nvSpPr>
          <p:cNvPr id="150" name="Google Shape;150;g27824698a8f_1_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575794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Career Exploration Resources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Community Collaboration: Building Bridges for Career Exploration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d20f99b61e_0_6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57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Appointment Clocks</a:t>
            </a:r>
            <a:endParaRPr/>
          </a:p>
        </p:txBody>
      </p:sp>
      <p:sp>
        <p:nvSpPr>
          <p:cNvPr id="42" name="Google Shape;42;g2d20f99b61e_0_66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6222946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" sz="2400" dirty="0"/>
              <a:t>Using your </a:t>
            </a:r>
            <a:r>
              <a:rPr lang="en" sz="2400" b="1" dirty="0">
                <a:solidFill>
                  <a:srgbClr val="4B7E5B"/>
                </a:solidFill>
              </a:rPr>
              <a:t>Modified Appointment Clock </a:t>
            </a:r>
            <a:r>
              <a:rPr lang="en" sz="2400" dirty="0"/>
              <a:t>and your </a:t>
            </a:r>
            <a:r>
              <a:rPr lang="en" sz="2400" b="1" dirty="0">
                <a:solidFill>
                  <a:srgbClr val="4B7E5B"/>
                </a:solidFill>
              </a:rPr>
              <a:t>Career Cluster Table</a:t>
            </a:r>
            <a:r>
              <a:rPr lang="en" sz="2400" dirty="0"/>
              <a:t> handout, list one PSI program, place of business, or career speaker per number. </a:t>
            </a:r>
            <a:endParaRPr sz="2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" sz="2400" dirty="0"/>
              <a:t>Follow the order of the CC Table (e.g. 1 is Agriculture, Food, &amp; Natural Resources).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" name="Google Shape;43;g2d20f99b61e_0_66"/>
          <p:cNvPicPr preferRelativeResize="0"/>
          <p:nvPr/>
        </p:nvPicPr>
        <p:blipFill rotWithShape="1">
          <a:blip r:embed="rId3">
            <a:alphaModFix/>
          </a:blip>
          <a:srcRect l="2134" r="2134"/>
          <a:stretch/>
        </p:blipFill>
        <p:spPr>
          <a:xfrm>
            <a:off x="7583100" y="307247"/>
            <a:ext cx="1103700" cy="1152900"/>
          </a:xfrm>
          <a:prstGeom prst="ellipse">
            <a:avLst/>
          </a:prstGeom>
          <a:noFill/>
          <a:ln w="63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4" name="Google Shape;44;g2d20f99b61e_0_66" title="K20 Center 3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6051" y="3834373"/>
            <a:ext cx="2199750" cy="12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d22861f2db_0_28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Question</a:t>
            </a:r>
            <a:endParaRPr/>
          </a:p>
        </p:txBody>
      </p:sp>
      <p:sp>
        <p:nvSpPr>
          <p:cNvPr id="50" name="Google Shape;50;g2d22861f2db_0_28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473900" cy="2096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/>
              <a:t>How can I grow and sustain a career-focused mentorship program at my school?</a:t>
            </a:r>
            <a:endParaRPr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d22861f2db_0_23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56" name="Google Shape;56;g2d22861f2db_0_23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9017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Participants will…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/>
              <a:t>Identify and brainstorm a comprehensive list of potential community partners relevant to their school's needs.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/>
              <a:t>Construct a foundational model for a career exploration program.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/>
              <a:t>Evaluate the effectiveness and progress of their existing career exploration program.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Meet the Team!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3684950" y="289150"/>
            <a:ext cx="5170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Station Activities</a:t>
            </a:r>
            <a:endParaRPr/>
          </a:p>
        </p:txBody>
      </p:sp>
      <p:graphicFrame>
        <p:nvGraphicFramePr>
          <p:cNvPr id="81" name="Google Shape;81;p3"/>
          <p:cNvGraphicFramePr/>
          <p:nvPr/>
        </p:nvGraphicFramePr>
        <p:xfrm>
          <a:off x="3684950" y="1632225"/>
          <a:ext cx="5170200" cy="2230120"/>
        </p:xfrm>
        <a:graphic>
          <a:graphicData uri="http://schemas.openxmlformats.org/drawingml/2006/table">
            <a:tbl>
              <a:tblPr bandRow="1">
                <a:noFill/>
                <a:tableStyleId>{739CC3A4-6D60-4B95-89F5-AAFF68BE6869}</a:tableStyleId>
              </a:tblPr>
              <a:tblGrid>
                <a:gridCol w="163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Station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7E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Expo</a:t>
                      </a:r>
                      <a:endParaRPr sz="1200" b="1">
                        <a:solidFill>
                          <a:srgbClr val="050F5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your own Career Expo using sample room layouts and career cluster banners.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Career Café</a:t>
                      </a:r>
                      <a:endParaRPr sz="1200" b="1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View sample Career Cluster survey data and collaborate with your group to find five (5) speakers and/or clusters that match the needs and interests.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B7E5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College2Career Forum</a:t>
                      </a:r>
                      <a:endParaRPr sz="1200" b="1">
                        <a:solidFill>
                          <a:srgbClr val="4B7E5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Brainstorm hands-on experiences students could participate in with expected outcomes and expectations.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3A2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22861f2db_0_6"/>
          <p:cNvSpPr txBox="1">
            <a:spLocks noGrp="1"/>
          </p:cNvSpPr>
          <p:nvPr>
            <p:ph type="body" idx="1"/>
          </p:nvPr>
        </p:nvSpPr>
        <p:spPr>
          <a:xfrm>
            <a:off x="981575" y="650087"/>
            <a:ext cx="3714300" cy="37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</a:t>
            </a:r>
            <a:r>
              <a:rPr lang="en" sz="2000" dirty="0"/>
              <a:t>areer Expos connect cohort students with career professionals to provide a broad overview of careers.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dirty="0"/>
              <a:t>Career Expos take place in-person at a specific event location or at your school site.</a:t>
            </a:r>
            <a:endParaRPr sz="2000" dirty="0"/>
          </a:p>
        </p:txBody>
      </p:sp>
      <p:sp>
        <p:nvSpPr>
          <p:cNvPr id="87" name="Google Shape;87;g2d22861f2db_0_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Career Expo</a:t>
            </a:r>
            <a:endParaRPr/>
          </a:p>
        </p:txBody>
      </p:sp>
      <p:pic>
        <p:nvPicPr>
          <p:cNvPr id="88" name="Google Shape;88;g2d22861f2d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225" y="1242613"/>
            <a:ext cx="4162376" cy="312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20f99b61e_0_36"/>
          <p:cNvSpPr txBox="1">
            <a:spLocks noGrp="1"/>
          </p:cNvSpPr>
          <p:nvPr>
            <p:ph type="title"/>
          </p:nvPr>
        </p:nvSpPr>
        <p:spPr>
          <a:xfrm>
            <a:off x="1114925" y="453150"/>
            <a:ext cx="7452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Expo Directions</a:t>
            </a:r>
            <a:endParaRPr/>
          </a:p>
        </p:txBody>
      </p:sp>
      <p:sp>
        <p:nvSpPr>
          <p:cNvPr id="94" name="Google Shape;94;g2d20f99b61e_0_36"/>
          <p:cNvSpPr txBox="1">
            <a:spLocks noGrp="1"/>
          </p:cNvSpPr>
          <p:nvPr>
            <p:ph type="body" idx="1"/>
          </p:nvPr>
        </p:nvSpPr>
        <p:spPr>
          <a:xfrm>
            <a:off x="1114925" y="1160600"/>
            <a:ext cx="74523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Work with your table to format and set up a sample expo using the </a:t>
            </a:r>
            <a:r>
              <a:rPr lang="en" b="1" dirty="0">
                <a:solidFill>
                  <a:srgbClr val="4B7E5B"/>
                </a:solidFill>
              </a:rPr>
              <a:t>Career Cluster Card Sort</a:t>
            </a:r>
            <a:r>
              <a:rPr lang="en" dirty="0">
                <a:solidFill>
                  <a:schemeClr val="dk1"/>
                </a:solidFill>
              </a:rPr>
              <a:t> and the </a:t>
            </a:r>
            <a:r>
              <a:rPr lang="en" b="1" dirty="0">
                <a:solidFill>
                  <a:srgbClr val="4B7E5B"/>
                </a:solidFill>
              </a:rPr>
              <a:t>Career Expo Gym Setup</a:t>
            </a:r>
            <a:r>
              <a:rPr lang="en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On your </a:t>
            </a:r>
            <a:r>
              <a:rPr lang="en" b="1" dirty="0">
                <a:solidFill>
                  <a:srgbClr val="4B7E5B"/>
                </a:solidFill>
              </a:rPr>
              <a:t>Planning Document</a:t>
            </a:r>
            <a:r>
              <a:rPr lang="en" dirty="0">
                <a:solidFill>
                  <a:schemeClr val="dk1"/>
                </a:solidFill>
              </a:rPr>
              <a:t>, list community partners who might be interested in helping with your expo.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95" name="Google Shape;95;g2d20f99b61e_0_36" title="K20 Center 6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976" y="3929525"/>
            <a:ext cx="1819111" cy="10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35E9B34D4B540A5782920032EE300" ma:contentTypeVersion="17" ma:contentTypeDescription="Create a new document." ma:contentTypeScope="" ma:versionID="35f2a66ab278ea418a15a90973a1bf61">
  <xsd:schema xmlns:xsd="http://www.w3.org/2001/XMLSchema" xmlns:xs="http://www.w3.org/2001/XMLSchema" xmlns:p="http://schemas.microsoft.com/office/2006/metadata/properties" xmlns:ns3="84414299-4190-4ce0-817c-498f52f0e748" xmlns:ns4="a93bf28d-c3e5-4b25-b576-f1cfe2078d75" targetNamespace="http://schemas.microsoft.com/office/2006/metadata/properties" ma:root="true" ma:fieldsID="974ce15ed3a8785af829694f787b46cf" ns3:_="" ns4:_="">
    <xsd:import namespace="84414299-4190-4ce0-817c-498f52f0e748"/>
    <xsd:import namespace="a93bf28d-c3e5-4b25-b576-f1cfe2078d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14299-4190-4ce0-817c-498f52f0e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bf28d-c3e5-4b25-b576-f1cfe2078d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414299-4190-4ce0-817c-498f52f0e748" xsi:nil="true"/>
  </documentManagement>
</p:properties>
</file>

<file path=customXml/itemProps1.xml><?xml version="1.0" encoding="utf-8"?>
<ds:datastoreItem xmlns:ds="http://schemas.openxmlformats.org/officeDocument/2006/customXml" ds:itemID="{A94EA476-9534-4638-AA38-50F5A8FE12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414299-4190-4ce0-817c-498f52f0e748"/>
    <ds:schemaRef ds:uri="a93bf28d-c3e5-4b25-b576-f1cfe2078d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2DF56D-6C89-4112-950A-B373CB88BC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DAA4EB-9947-4A86-81D8-88862F795E6F}">
  <ds:schemaRefs>
    <ds:schemaRef ds:uri="http://schemas.microsoft.com/office/2006/metadata/properties"/>
    <ds:schemaRef ds:uri="http://purl.org/dc/elements/1.1/"/>
    <ds:schemaRef ds:uri="a93bf28d-c3e5-4b25-b576-f1cfe2078d75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84414299-4190-4ce0-817c-498f52f0e74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839</Words>
  <Application>Microsoft Office PowerPoint</Application>
  <PresentationFormat>On-screen Show (16:9)</PresentationFormat>
  <Paragraphs>83</Paragraphs>
  <Slides>17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Simple Light</vt:lpstr>
      <vt:lpstr>PowerPoint Presentation</vt:lpstr>
      <vt:lpstr>Welcome</vt:lpstr>
      <vt:lpstr>Appointment Clocks</vt:lpstr>
      <vt:lpstr>Essential Question</vt:lpstr>
      <vt:lpstr>Learning Objectives</vt:lpstr>
      <vt:lpstr>Meet the Team!</vt:lpstr>
      <vt:lpstr>Station Activities</vt:lpstr>
      <vt:lpstr>Career Expo</vt:lpstr>
      <vt:lpstr>Career Expo Directions</vt:lpstr>
      <vt:lpstr>Career Café</vt:lpstr>
      <vt:lpstr>Career Café Directions</vt:lpstr>
      <vt:lpstr>College2Career Forums</vt:lpstr>
      <vt:lpstr>College2Career Forum Directions</vt:lpstr>
      <vt:lpstr>Group Discussion</vt:lpstr>
      <vt:lpstr>School-Based Needs Planning</vt:lpstr>
      <vt:lpstr>Gallery Walk - Career Exploration</vt:lpstr>
      <vt:lpstr>Career Exploration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will markham</dc:creator>
  <cp:lastModifiedBy>McLeod Porter, Delma</cp:lastModifiedBy>
  <cp:revision>4</cp:revision>
  <dcterms:modified xsi:type="dcterms:W3CDTF">2024-09-11T14:31:48Z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0x01010029B35E9B34D4B540A5782920032EE300</vt:lpwstr>
  </property>
</Properties>
</file>