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iKuI/zTz9A5uZBDBnvvDJn18/r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47FB9-5D79-4D8A-B567-5D1B5C50F701}" v="1" dt="2025-04-30T17:22:57.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92"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4C647FB9-5D79-4D8A-B567-5D1B5C50F701}"/>
    <pc:docChg chg="custSel modSld">
      <pc:chgData name="Bracken, Pam" userId="f3aa402d-8a3c-4841-b939-af5e5b41e404" providerId="ADAL" clId="{4C647FB9-5D79-4D8A-B567-5D1B5C50F701}" dt="2025-05-01T17:52:08.784" v="58" actId="14100"/>
      <pc:docMkLst>
        <pc:docMk/>
      </pc:docMkLst>
      <pc:sldChg chg="modSp mod">
        <pc:chgData name="Bracken, Pam" userId="f3aa402d-8a3c-4841-b939-af5e5b41e404" providerId="ADAL" clId="{4C647FB9-5D79-4D8A-B567-5D1B5C50F701}" dt="2025-05-01T02:16:29.444" v="23" actId="20577"/>
        <pc:sldMkLst>
          <pc:docMk/>
          <pc:sldMk cId="0" sldId="259"/>
        </pc:sldMkLst>
        <pc:spChg chg="mod">
          <ac:chgData name="Bracken, Pam" userId="f3aa402d-8a3c-4841-b939-af5e5b41e404" providerId="ADAL" clId="{4C647FB9-5D79-4D8A-B567-5D1B5C50F701}" dt="2025-05-01T02:16:29.444" v="23" actId="20577"/>
          <ac:spMkLst>
            <pc:docMk/>
            <pc:sldMk cId="0" sldId="259"/>
            <ac:spMk id="77" creationId="{00000000-0000-0000-0000-000000000000}"/>
          </ac:spMkLst>
        </pc:spChg>
      </pc:sldChg>
      <pc:sldChg chg="addSp delSp modSp mod">
        <pc:chgData name="Bracken, Pam" userId="f3aa402d-8a3c-4841-b939-af5e5b41e404" providerId="ADAL" clId="{4C647FB9-5D79-4D8A-B567-5D1B5C50F701}" dt="2025-05-01T17:52:08.784" v="58" actId="14100"/>
        <pc:sldMkLst>
          <pc:docMk/>
          <pc:sldMk cId="0" sldId="260"/>
        </pc:sldMkLst>
        <pc:spChg chg="mod">
          <ac:chgData name="Bracken, Pam" userId="f3aa402d-8a3c-4841-b939-af5e5b41e404" providerId="ADAL" clId="{4C647FB9-5D79-4D8A-B567-5D1B5C50F701}" dt="2025-05-01T17:51:00.597" v="51" actId="20577"/>
          <ac:spMkLst>
            <pc:docMk/>
            <pc:sldMk cId="0" sldId="260"/>
            <ac:spMk id="82" creationId="{00000000-0000-0000-0000-000000000000}"/>
          </ac:spMkLst>
        </pc:spChg>
        <pc:picChg chg="del">
          <ac:chgData name="Bracken, Pam" userId="f3aa402d-8a3c-4841-b939-af5e5b41e404" providerId="ADAL" clId="{4C647FB9-5D79-4D8A-B567-5D1B5C50F701}" dt="2025-05-01T17:50:41.729" v="44" actId="21"/>
          <ac:picMkLst>
            <pc:docMk/>
            <pc:sldMk cId="0" sldId="260"/>
            <ac:picMk id="3" creationId="{5B4D533F-7CD2-FA58-F2CF-5FA8666AAA03}"/>
          </ac:picMkLst>
        </pc:picChg>
        <pc:picChg chg="add mod">
          <ac:chgData name="Bracken, Pam" userId="f3aa402d-8a3c-4841-b939-af5e5b41e404" providerId="ADAL" clId="{4C647FB9-5D79-4D8A-B567-5D1B5C50F701}" dt="2025-05-01T17:52:08.784" v="58" actId="14100"/>
          <ac:picMkLst>
            <pc:docMk/>
            <pc:sldMk cId="0" sldId="260"/>
            <ac:picMk id="4" creationId="{E261A6DF-6589-D974-F27A-410713F3BFB0}"/>
          </ac:picMkLst>
        </pc:picChg>
      </pc:sldChg>
      <pc:sldChg chg="modNotesTx">
        <pc:chgData name="Bracken, Pam" userId="f3aa402d-8a3c-4841-b939-af5e5b41e404" providerId="ADAL" clId="{4C647FB9-5D79-4D8A-B567-5D1B5C50F701}" dt="2025-05-01T17:45:44.032" v="43" actId="20577"/>
        <pc:sldMkLst>
          <pc:docMk/>
          <pc:sldMk cId="0" sldId="262"/>
        </pc:sldMkLst>
      </pc:sldChg>
      <pc:sldChg chg="modNotesTx">
        <pc:chgData name="Bracken, Pam" userId="f3aa402d-8a3c-4841-b939-af5e5b41e404" providerId="ADAL" clId="{4C647FB9-5D79-4D8A-B567-5D1B5C50F701}" dt="2025-05-01T17:41:31.761" v="24"/>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hEoHkOkAp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US" sz="1200" u="none"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K20 Center. (n.d.). ICAP – Guess the Career! https://www.youtube.com/watch?v=-hEoHkOkAp8</a:t>
            </a:r>
            <a:endParaRPr u="none" dirty="0"/>
          </a:p>
        </p:txBody>
      </p:sp>
      <p:sp>
        <p:nvSpPr>
          <p:cNvPr id="62" name="Google Shape;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8" name="Google Shape;6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1e13ae328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0" name="Google Shape;80;g31e13ae32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4e35daa5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g34e35daa5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e13ae328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Calibri" panose="020F0502020204030204" pitchFamily="34" charset="0"/>
              </a:rPr>
              <a:t>K20 Center. (n.d.). Concept speed dating. Strategies. https://learn.k20center.ou.edu/strategy/3330</a:t>
            </a:r>
            <a:endParaRPr dirty="0"/>
          </a:p>
        </p:txBody>
      </p:sp>
      <p:sp>
        <p:nvSpPr>
          <p:cNvPr id="92" name="Google Shape;92;g31e13ae328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e955ca14f_5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9" name="Google Shape;99;g31e955ca14f_5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e13ae328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Calibri" panose="020F0502020204030204" pitchFamily="34" charset="0"/>
              </a:rPr>
              <a:t>K20 Center. (n.d.). 3-2-1. Strategies. https://learn.k20center.ou.edu/strategy/117</a:t>
            </a:r>
            <a:endParaRPr dirty="0"/>
          </a:p>
        </p:txBody>
      </p:sp>
      <p:sp>
        <p:nvSpPr>
          <p:cNvPr id="106" name="Google Shape;106;g31e13ae328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39"/>
        <p:cNvGrpSpPr/>
        <p:nvPr/>
      </p:nvGrpSpPr>
      <p:grpSpPr>
        <a:xfrm>
          <a:off x="0" y="0"/>
          <a:ext cx="0" cy="0"/>
          <a:chOff x="0" y="0"/>
          <a:chExt cx="0" cy="0"/>
        </a:xfrm>
      </p:grpSpPr>
      <p:pic>
        <p:nvPicPr>
          <p:cNvPr id="40" name="Google Shape;40;g31e51c1b1fa_0_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1" name="Google Shape;41;g31e51c1b1fa_0_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31e51c1b1fa_0_3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3" name="Google Shape;43;g31e51c1b1fa_0_34"/>
          <p:cNvSpPr>
            <a:spLocks noGrp="1"/>
          </p:cNvSpPr>
          <p:nvPr>
            <p:ph type="pic" idx="2"/>
          </p:nvPr>
        </p:nvSpPr>
        <p:spPr>
          <a:xfrm>
            <a:off x="5911850" y="1663336"/>
            <a:ext cx="1828800" cy="1827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4"/>
        <p:cNvGrpSpPr/>
        <p:nvPr/>
      </p:nvGrpSpPr>
      <p:grpSpPr>
        <a:xfrm>
          <a:off x="0" y="0"/>
          <a:ext cx="0" cy="0"/>
          <a:chOff x="0" y="0"/>
          <a:chExt cx="0" cy="0"/>
        </a:xfrm>
      </p:grpSpPr>
      <p:pic>
        <p:nvPicPr>
          <p:cNvPr id="45" name="Google Shape;45;g31e51c1b1fa_0_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6" name="Google Shape;46;g31e51c1b1fa_0_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31e51c1b1fa_0_39"/>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8" name="Google Shape;48;g31e51c1b1fa_0_39"/>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9"/>
        <p:cNvGrpSpPr/>
        <p:nvPr/>
      </p:nvGrpSpPr>
      <p:grpSpPr>
        <a:xfrm>
          <a:off x="0" y="0"/>
          <a:ext cx="0" cy="0"/>
          <a:chOff x="0" y="0"/>
          <a:chExt cx="0" cy="0"/>
        </a:xfrm>
      </p:grpSpPr>
      <p:sp>
        <p:nvSpPr>
          <p:cNvPr id="50" name="Google Shape;50;g31e51c1b1fa_0_44"/>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 name="Google Shape;51;g31e51c1b1fa_0_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2" name="Google Shape;52;g31e51c1b1fa_0_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1e51c1b1fa_0_4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4" name="Google Shape;54;g31e51c1b1fa_0_4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55" name="Google Shape;55;g31e51c1b1fa_0_44"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g31e51c1b1fa_0_3"/>
          <p:cNvSpPr txBox="1">
            <a:spLocks noGrp="1"/>
          </p:cNvSpPr>
          <p:nvPr>
            <p:ph type="ctrTitle"/>
          </p:nvPr>
        </p:nvSpPr>
        <p:spPr>
          <a:xfrm>
            <a:off x="1724177" y="922875"/>
            <a:ext cx="71079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000"/>
              <a:buFont typeface="Calibri"/>
              <a:buChar char="●"/>
              <a:defRPr sz="5000">
                <a:latin typeface="Calibri"/>
                <a:ea typeface="Calibri"/>
                <a:cs typeface="Calibri"/>
                <a:sym typeface="Calibri"/>
              </a:defRPr>
            </a:lvl1pPr>
            <a:lvl2pPr lvl="1" algn="ctr">
              <a:spcBef>
                <a:spcPts val="0"/>
              </a:spcBef>
              <a:spcAft>
                <a:spcPts val="0"/>
              </a:spcAft>
              <a:buSzPts val="5200"/>
              <a:buFont typeface="Calibri"/>
              <a:buChar char="○"/>
              <a:defRPr sz="5200">
                <a:latin typeface="Calibri"/>
                <a:ea typeface="Calibri"/>
                <a:cs typeface="Calibri"/>
                <a:sym typeface="Calibri"/>
              </a:defRPr>
            </a:lvl2pPr>
            <a:lvl3pPr lvl="2" algn="ctr">
              <a:spcBef>
                <a:spcPts val="0"/>
              </a:spcBef>
              <a:spcAft>
                <a:spcPts val="0"/>
              </a:spcAft>
              <a:buSzPts val="5200"/>
              <a:buFont typeface="Calibri"/>
              <a:buChar char="■"/>
              <a:defRPr sz="5200">
                <a:latin typeface="Calibri"/>
                <a:ea typeface="Calibri"/>
                <a:cs typeface="Calibri"/>
                <a:sym typeface="Calibri"/>
              </a:defRPr>
            </a:lvl3pPr>
            <a:lvl4pPr lvl="3" algn="ctr">
              <a:spcBef>
                <a:spcPts val="0"/>
              </a:spcBef>
              <a:spcAft>
                <a:spcPts val="0"/>
              </a:spcAft>
              <a:buSzPts val="5200"/>
              <a:buFont typeface="Calibri"/>
              <a:buChar char="●"/>
              <a:defRPr sz="5200">
                <a:latin typeface="Calibri"/>
                <a:ea typeface="Calibri"/>
                <a:cs typeface="Calibri"/>
                <a:sym typeface="Calibri"/>
              </a:defRPr>
            </a:lvl4pPr>
            <a:lvl5pPr lvl="4" algn="ctr">
              <a:spcBef>
                <a:spcPts val="0"/>
              </a:spcBef>
              <a:spcAft>
                <a:spcPts val="0"/>
              </a:spcAft>
              <a:buSzPts val="5200"/>
              <a:buFont typeface="Calibri"/>
              <a:buChar char="○"/>
              <a:defRPr sz="5200">
                <a:latin typeface="Calibri"/>
                <a:ea typeface="Calibri"/>
                <a:cs typeface="Calibri"/>
                <a:sym typeface="Calibri"/>
              </a:defRPr>
            </a:lvl5pPr>
            <a:lvl6pPr lvl="5" algn="ctr">
              <a:spcBef>
                <a:spcPts val="0"/>
              </a:spcBef>
              <a:spcAft>
                <a:spcPts val="0"/>
              </a:spcAft>
              <a:buSzPts val="5200"/>
              <a:buFont typeface="Calibri"/>
              <a:buChar char="■"/>
              <a:defRPr sz="5200">
                <a:latin typeface="Calibri"/>
                <a:ea typeface="Calibri"/>
                <a:cs typeface="Calibri"/>
                <a:sym typeface="Calibri"/>
              </a:defRPr>
            </a:lvl6pPr>
            <a:lvl7pPr lvl="6" algn="ctr">
              <a:spcBef>
                <a:spcPts val="0"/>
              </a:spcBef>
              <a:spcAft>
                <a:spcPts val="0"/>
              </a:spcAft>
              <a:buSzPts val="5200"/>
              <a:buFont typeface="Calibri"/>
              <a:buChar char="●"/>
              <a:defRPr sz="5200">
                <a:latin typeface="Calibri"/>
                <a:ea typeface="Calibri"/>
                <a:cs typeface="Calibri"/>
                <a:sym typeface="Calibri"/>
              </a:defRPr>
            </a:lvl7pPr>
            <a:lvl8pPr lvl="7" algn="ctr">
              <a:spcBef>
                <a:spcPts val="0"/>
              </a:spcBef>
              <a:spcAft>
                <a:spcPts val="0"/>
              </a:spcAft>
              <a:buSzPts val="5200"/>
              <a:buFont typeface="Calibri"/>
              <a:buChar char="○"/>
              <a:defRPr sz="5200">
                <a:latin typeface="Calibri"/>
                <a:ea typeface="Calibri"/>
                <a:cs typeface="Calibri"/>
                <a:sym typeface="Calibri"/>
              </a:defRPr>
            </a:lvl8pPr>
            <a:lvl9pPr lvl="8" algn="ctr">
              <a:spcBef>
                <a:spcPts val="0"/>
              </a:spcBef>
              <a:spcAft>
                <a:spcPts val="0"/>
              </a:spcAft>
              <a:buSzPts val="5200"/>
              <a:buFont typeface="Calibri"/>
              <a:buChar char="■"/>
              <a:defRPr sz="5200">
                <a:latin typeface="Calibri"/>
                <a:ea typeface="Calibri"/>
                <a:cs typeface="Calibri"/>
                <a:sym typeface="Calibri"/>
              </a:defRPr>
            </a:lvl9pPr>
          </a:lstStyle>
          <a:p>
            <a:endParaRPr/>
          </a:p>
        </p:txBody>
      </p:sp>
      <p:sp>
        <p:nvSpPr>
          <p:cNvPr id="10" name="Google Shape;10;g31e51c1b1fa_0_3"/>
          <p:cNvSpPr txBox="1">
            <a:spLocks noGrp="1"/>
          </p:cNvSpPr>
          <p:nvPr>
            <p:ph type="subTitle" idx="1"/>
          </p:nvPr>
        </p:nvSpPr>
        <p:spPr>
          <a:xfrm>
            <a:off x="1617400" y="3012425"/>
            <a:ext cx="72150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600"/>
              <a:buFont typeface="Calibri"/>
              <a:buNone/>
              <a:defRPr sz="2600">
                <a:latin typeface="Calibri"/>
                <a:ea typeface="Calibri"/>
                <a:cs typeface="Calibri"/>
                <a:sym typeface="Calibri"/>
              </a:defRPr>
            </a:lvl1pPr>
            <a:lvl2pPr lvl="1" algn="ctr">
              <a:lnSpc>
                <a:spcPct val="100000"/>
              </a:lnSpc>
              <a:spcBef>
                <a:spcPts val="0"/>
              </a:spcBef>
              <a:spcAft>
                <a:spcPts val="0"/>
              </a:spcAft>
              <a:buSzPts val="2600"/>
              <a:buFont typeface="Calibri"/>
              <a:buNone/>
              <a:defRPr sz="2600">
                <a:latin typeface="Calibri"/>
                <a:ea typeface="Calibri"/>
                <a:cs typeface="Calibri"/>
                <a:sym typeface="Calibri"/>
              </a:defRPr>
            </a:lvl2pPr>
            <a:lvl3pPr lvl="2" algn="ctr">
              <a:lnSpc>
                <a:spcPct val="100000"/>
              </a:lnSpc>
              <a:spcBef>
                <a:spcPts val="0"/>
              </a:spcBef>
              <a:spcAft>
                <a:spcPts val="0"/>
              </a:spcAft>
              <a:buSzPts val="2600"/>
              <a:buFont typeface="Calibri"/>
              <a:buNone/>
              <a:defRPr sz="2600">
                <a:latin typeface="Calibri"/>
                <a:ea typeface="Calibri"/>
                <a:cs typeface="Calibri"/>
                <a:sym typeface="Calibri"/>
              </a:defRPr>
            </a:lvl3pPr>
            <a:lvl4pPr lvl="3" algn="ctr">
              <a:lnSpc>
                <a:spcPct val="100000"/>
              </a:lnSpc>
              <a:spcBef>
                <a:spcPts val="0"/>
              </a:spcBef>
              <a:spcAft>
                <a:spcPts val="0"/>
              </a:spcAft>
              <a:buSzPts val="2600"/>
              <a:buFont typeface="Calibri"/>
              <a:buNone/>
              <a:defRPr sz="2600">
                <a:latin typeface="Calibri"/>
                <a:ea typeface="Calibri"/>
                <a:cs typeface="Calibri"/>
                <a:sym typeface="Calibri"/>
              </a:defRPr>
            </a:lvl4pPr>
            <a:lvl5pPr lvl="4" algn="ctr">
              <a:lnSpc>
                <a:spcPct val="100000"/>
              </a:lnSpc>
              <a:spcBef>
                <a:spcPts val="0"/>
              </a:spcBef>
              <a:spcAft>
                <a:spcPts val="0"/>
              </a:spcAft>
              <a:buSzPts val="2600"/>
              <a:buFont typeface="Calibri"/>
              <a:buNone/>
              <a:defRPr sz="2600">
                <a:latin typeface="Calibri"/>
                <a:ea typeface="Calibri"/>
                <a:cs typeface="Calibri"/>
                <a:sym typeface="Calibri"/>
              </a:defRPr>
            </a:lvl5pPr>
            <a:lvl6pPr lvl="5" algn="ctr">
              <a:lnSpc>
                <a:spcPct val="100000"/>
              </a:lnSpc>
              <a:spcBef>
                <a:spcPts val="0"/>
              </a:spcBef>
              <a:spcAft>
                <a:spcPts val="0"/>
              </a:spcAft>
              <a:buSzPts val="2600"/>
              <a:buFont typeface="Calibri"/>
              <a:buNone/>
              <a:defRPr sz="2600">
                <a:latin typeface="Calibri"/>
                <a:ea typeface="Calibri"/>
                <a:cs typeface="Calibri"/>
                <a:sym typeface="Calibri"/>
              </a:defRPr>
            </a:lvl6pPr>
            <a:lvl7pPr lvl="6" algn="ctr">
              <a:lnSpc>
                <a:spcPct val="100000"/>
              </a:lnSpc>
              <a:spcBef>
                <a:spcPts val="0"/>
              </a:spcBef>
              <a:spcAft>
                <a:spcPts val="0"/>
              </a:spcAft>
              <a:buSzPts val="2600"/>
              <a:buFont typeface="Calibri"/>
              <a:buNone/>
              <a:defRPr sz="2600">
                <a:latin typeface="Calibri"/>
                <a:ea typeface="Calibri"/>
                <a:cs typeface="Calibri"/>
                <a:sym typeface="Calibri"/>
              </a:defRPr>
            </a:lvl7pPr>
            <a:lvl8pPr lvl="7" algn="ctr">
              <a:lnSpc>
                <a:spcPct val="100000"/>
              </a:lnSpc>
              <a:spcBef>
                <a:spcPts val="0"/>
              </a:spcBef>
              <a:spcAft>
                <a:spcPts val="0"/>
              </a:spcAft>
              <a:buSzPts val="2600"/>
              <a:buFont typeface="Calibri"/>
              <a:buNone/>
              <a:defRPr sz="2600">
                <a:latin typeface="Calibri"/>
                <a:ea typeface="Calibri"/>
                <a:cs typeface="Calibri"/>
                <a:sym typeface="Calibri"/>
              </a:defRPr>
            </a:lvl8pPr>
            <a:lvl9pPr lvl="8" algn="ctr">
              <a:lnSpc>
                <a:spcPct val="100000"/>
              </a:lnSpc>
              <a:spcBef>
                <a:spcPts val="0"/>
              </a:spcBef>
              <a:spcAft>
                <a:spcPts val="0"/>
              </a:spcAft>
              <a:buSzPts val="2600"/>
              <a:buFont typeface="Calibri"/>
              <a:buNone/>
              <a:defRPr sz="2600">
                <a:latin typeface="Calibri"/>
                <a:ea typeface="Calibri"/>
                <a:cs typeface="Calibri"/>
                <a:sym typeface="Calibri"/>
              </a:defRPr>
            </a:lvl9pPr>
          </a:lstStyle>
          <a:p>
            <a:endParaRPr/>
          </a:p>
        </p:txBody>
      </p:sp>
      <p:pic>
        <p:nvPicPr>
          <p:cNvPr id="11" name="Google Shape;11;g31e51c1b1fa_0_3"/>
          <p:cNvPicPr preferRelativeResize="0"/>
          <p:nvPr/>
        </p:nvPicPr>
        <p:blipFill>
          <a:blip r:embed="rId3">
            <a:alphaModFix/>
          </a:blip>
          <a:stretch>
            <a:fillRect/>
          </a:stretch>
        </p:blipFill>
        <p:spPr>
          <a:xfrm>
            <a:off x="8539623" y="4228148"/>
            <a:ext cx="485838" cy="8218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g31e51c1b1fa_0_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g31e51c1b1fa_0_7"/>
          <p:cNvSpPr txBox="1">
            <a:spLocks noGrp="1"/>
          </p:cNvSpPr>
          <p:nvPr>
            <p:ph type="ctrTitle"/>
          </p:nvPr>
        </p:nvSpPr>
        <p:spPr>
          <a:xfrm>
            <a:off x="2831086" y="935625"/>
            <a:ext cx="61902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lt1"/>
              </a:buClr>
              <a:buSzPts val="5000"/>
              <a:buFont typeface="Calibri"/>
              <a:buChar char="●"/>
              <a:defRPr sz="5000">
                <a:solidFill>
                  <a:schemeClr val="lt1"/>
                </a:solidFill>
                <a:latin typeface="Calibri"/>
                <a:ea typeface="Calibri"/>
                <a:cs typeface="Calibri"/>
                <a:sym typeface="Calibri"/>
              </a:defRPr>
            </a:lvl1pPr>
            <a:lvl2pPr lvl="1"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2pPr>
            <a:lvl3pPr lvl="2"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3pPr>
            <a:lvl4pPr lvl="3"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4pPr>
            <a:lvl5pPr lvl="4"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5pPr>
            <a:lvl6pPr lvl="5"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6pPr>
            <a:lvl7pPr lvl="6"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7pPr>
            <a:lvl8pPr lvl="7"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8pPr>
            <a:lvl9pPr lvl="8" algn="ctr">
              <a:spcBef>
                <a:spcPts val="0"/>
              </a:spcBef>
              <a:spcAft>
                <a:spcPts val="0"/>
              </a:spcAft>
              <a:buClr>
                <a:schemeClr val="lt1"/>
              </a:buClr>
              <a:buSzPts val="5200"/>
              <a:buFont typeface="Calibri"/>
              <a:buChar char="■"/>
              <a:defRPr sz="5200">
                <a:solidFill>
                  <a:schemeClr val="lt1"/>
                </a:solidFill>
                <a:latin typeface="Calibri"/>
                <a:ea typeface="Calibri"/>
                <a:cs typeface="Calibri"/>
                <a:sym typeface="Calibri"/>
              </a:defRPr>
            </a:lvl9pPr>
          </a:lstStyle>
          <a:p>
            <a:endParaRPr/>
          </a:p>
        </p:txBody>
      </p:sp>
      <p:sp>
        <p:nvSpPr>
          <p:cNvPr id="15" name="Google Shape;15;g31e51c1b1fa_0_7"/>
          <p:cNvSpPr txBox="1">
            <a:spLocks noGrp="1"/>
          </p:cNvSpPr>
          <p:nvPr>
            <p:ph type="subTitle" idx="1"/>
          </p:nvPr>
        </p:nvSpPr>
        <p:spPr>
          <a:xfrm>
            <a:off x="2738100" y="3025175"/>
            <a:ext cx="62832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9pPr>
          </a:lstStyle>
          <a:p>
            <a:endParaRPr/>
          </a:p>
        </p:txBody>
      </p:sp>
      <p:pic>
        <p:nvPicPr>
          <p:cNvPr id="16" name="Google Shape;16;g31e51c1b1fa_0_7"/>
          <p:cNvPicPr preferRelativeResize="0"/>
          <p:nvPr/>
        </p:nvPicPr>
        <p:blipFill>
          <a:blip r:embed="rId3">
            <a:alphaModFix/>
          </a:blip>
          <a:stretch>
            <a:fillRect/>
          </a:stretch>
        </p:blipFill>
        <p:spPr>
          <a:xfrm>
            <a:off x="8539623" y="4228144"/>
            <a:ext cx="485838" cy="8218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g31e51c1b1fa_0_12"/>
          <p:cNvSpPr txBox="1">
            <a:spLocks noGrp="1"/>
          </p:cNvSpPr>
          <p:nvPr>
            <p:ph type="title"/>
          </p:nvPr>
        </p:nvSpPr>
        <p:spPr>
          <a:xfrm>
            <a:off x="1248075" y="445025"/>
            <a:ext cx="75843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1400"/>
              <a:buFont typeface="Calibri"/>
              <a:buChar char="○"/>
              <a:defRPr>
                <a:latin typeface="Calibri"/>
                <a:ea typeface="Calibri"/>
                <a:cs typeface="Calibri"/>
                <a:sym typeface="Calibri"/>
              </a:defRPr>
            </a:lvl2pPr>
            <a:lvl3pPr lvl="2">
              <a:spcBef>
                <a:spcPts val="0"/>
              </a:spcBef>
              <a:spcAft>
                <a:spcPts val="0"/>
              </a:spcAft>
              <a:buSzPts val="1400"/>
              <a:buFont typeface="Calibri"/>
              <a:buChar char="■"/>
              <a:defRPr>
                <a:latin typeface="Calibri"/>
                <a:ea typeface="Calibri"/>
                <a:cs typeface="Calibri"/>
                <a:sym typeface="Calibri"/>
              </a:defRPr>
            </a:lvl3pPr>
            <a:lvl4pPr lvl="3">
              <a:spcBef>
                <a:spcPts val="0"/>
              </a:spcBef>
              <a:spcAft>
                <a:spcPts val="0"/>
              </a:spcAft>
              <a:buSzPts val="1400"/>
              <a:buFont typeface="Calibri"/>
              <a:buChar char="●"/>
              <a:defRPr>
                <a:latin typeface="Calibri"/>
                <a:ea typeface="Calibri"/>
                <a:cs typeface="Calibri"/>
                <a:sym typeface="Calibri"/>
              </a:defRPr>
            </a:lvl4pPr>
            <a:lvl5pPr lvl="4">
              <a:spcBef>
                <a:spcPts val="0"/>
              </a:spcBef>
              <a:spcAft>
                <a:spcPts val="0"/>
              </a:spcAft>
              <a:buSzPts val="1400"/>
              <a:buFont typeface="Calibri"/>
              <a:buChar char="○"/>
              <a:defRPr>
                <a:latin typeface="Calibri"/>
                <a:ea typeface="Calibri"/>
                <a:cs typeface="Calibri"/>
                <a:sym typeface="Calibri"/>
              </a:defRPr>
            </a:lvl5pPr>
            <a:lvl6pPr lvl="5">
              <a:spcBef>
                <a:spcPts val="0"/>
              </a:spcBef>
              <a:spcAft>
                <a:spcPts val="0"/>
              </a:spcAft>
              <a:buSzPts val="1400"/>
              <a:buFont typeface="Calibri"/>
              <a:buChar char="■"/>
              <a:defRPr>
                <a:latin typeface="Calibri"/>
                <a:ea typeface="Calibri"/>
                <a:cs typeface="Calibri"/>
                <a:sym typeface="Calibri"/>
              </a:defRPr>
            </a:lvl6pPr>
            <a:lvl7pPr lvl="6">
              <a:spcBef>
                <a:spcPts val="0"/>
              </a:spcBef>
              <a:spcAft>
                <a:spcPts val="0"/>
              </a:spcAft>
              <a:buSzPts val="1400"/>
              <a:buFont typeface="Calibri"/>
              <a:buChar char="●"/>
              <a:defRPr>
                <a:latin typeface="Calibri"/>
                <a:ea typeface="Calibri"/>
                <a:cs typeface="Calibri"/>
                <a:sym typeface="Calibri"/>
              </a:defRPr>
            </a:lvl7pPr>
            <a:lvl8pPr lvl="7">
              <a:spcBef>
                <a:spcPts val="0"/>
              </a:spcBef>
              <a:spcAft>
                <a:spcPts val="0"/>
              </a:spcAft>
              <a:buSzPts val="1400"/>
              <a:buFont typeface="Calibri"/>
              <a:buChar char="○"/>
              <a:defRPr>
                <a:latin typeface="Calibri"/>
                <a:ea typeface="Calibri"/>
                <a:cs typeface="Calibri"/>
                <a:sym typeface="Calibri"/>
              </a:defRPr>
            </a:lvl8pPr>
            <a:lvl9pPr lvl="8">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19" name="Google Shape;19;g31e51c1b1fa_0_12"/>
          <p:cNvSpPr txBox="1">
            <a:spLocks noGrp="1"/>
          </p:cNvSpPr>
          <p:nvPr>
            <p:ph type="body" idx="1"/>
          </p:nvPr>
        </p:nvSpPr>
        <p:spPr>
          <a:xfrm>
            <a:off x="1248075" y="1152475"/>
            <a:ext cx="75843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pic>
        <p:nvPicPr>
          <p:cNvPr id="20" name="Google Shape;20;g31e51c1b1fa_0_12"/>
          <p:cNvPicPr preferRelativeResize="0"/>
          <p:nvPr/>
        </p:nvPicPr>
        <p:blipFill>
          <a:blip r:embed="rId3">
            <a:alphaModFix/>
          </a:blip>
          <a:stretch>
            <a:fillRect/>
          </a:stretch>
        </p:blipFill>
        <p:spPr>
          <a:xfrm>
            <a:off x="8539623" y="4228148"/>
            <a:ext cx="485838" cy="821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g31e51c1b1fa_0_16"/>
          <p:cNvSpPr txBox="1">
            <a:spLocks noGrp="1"/>
          </p:cNvSpPr>
          <p:nvPr>
            <p:ph type="title"/>
          </p:nvPr>
        </p:nvSpPr>
        <p:spPr>
          <a:xfrm>
            <a:off x="1248075" y="445025"/>
            <a:ext cx="75843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3600"/>
              <a:buFont typeface="Calibri"/>
              <a:buChar char="●"/>
              <a:defRPr sz="3600">
                <a:latin typeface="Calibri"/>
                <a:ea typeface="Calibri"/>
                <a:cs typeface="Calibri"/>
                <a:sym typeface="Calibri"/>
              </a:defRPr>
            </a:lvl1pPr>
            <a:lvl2pPr lvl="1">
              <a:spcBef>
                <a:spcPts val="0"/>
              </a:spcBef>
              <a:spcAft>
                <a:spcPts val="0"/>
              </a:spcAft>
              <a:buSzPts val="1400"/>
              <a:buFont typeface="Calibri"/>
              <a:buChar char="○"/>
              <a:defRPr>
                <a:latin typeface="Calibri"/>
                <a:ea typeface="Calibri"/>
                <a:cs typeface="Calibri"/>
                <a:sym typeface="Calibri"/>
              </a:defRPr>
            </a:lvl2pPr>
            <a:lvl3pPr lvl="2">
              <a:spcBef>
                <a:spcPts val="0"/>
              </a:spcBef>
              <a:spcAft>
                <a:spcPts val="0"/>
              </a:spcAft>
              <a:buSzPts val="1400"/>
              <a:buFont typeface="Calibri"/>
              <a:buChar char="■"/>
              <a:defRPr>
                <a:latin typeface="Calibri"/>
                <a:ea typeface="Calibri"/>
                <a:cs typeface="Calibri"/>
                <a:sym typeface="Calibri"/>
              </a:defRPr>
            </a:lvl3pPr>
            <a:lvl4pPr lvl="3">
              <a:spcBef>
                <a:spcPts val="0"/>
              </a:spcBef>
              <a:spcAft>
                <a:spcPts val="0"/>
              </a:spcAft>
              <a:buSzPts val="1400"/>
              <a:buFont typeface="Calibri"/>
              <a:buChar char="●"/>
              <a:defRPr>
                <a:latin typeface="Calibri"/>
                <a:ea typeface="Calibri"/>
                <a:cs typeface="Calibri"/>
                <a:sym typeface="Calibri"/>
              </a:defRPr>
            </a:lvl4pPr>
            <a:lvl5pPr lvl="4">
              <a:spcBef>
                <a:spcPts val="0"/>
              </a:spcBef>
              <a:spcAft>
                <a:spcPts val="0"/>
              </a:spcAft>
              <a:buSzPts val="1400"/>
              <a:buFont typeface="Calibri"/>
              <a:buChar char="○"/>
              <a:defRPr>
                <a:latin typeface="Calibri"/>
                <a:ea typeface="Calibri"/>
                <a:cs typeface="Calibri"/>
                <a:sym typeface="Calibri"/>
              </a:defRPr>
            </a:lvl5pPr>
            <a:lvl6pPr lvl="5">
              <a:spcBef>
                <a:spcPts val="0"/>
              </a:spcBef>
              <a:spcAft>
                <a:spcPts val="0"/>
              </a:spcAft>
              <a:buSzPts val="1400"/>
              <a:buFont typeface="Calibri"/>
              <a:buChar char="■"/>
              <a:defRPr>
                <a:latin typeface="Calibri"/>
                <a:ea typeface="Calibri"/>
                <a:cs typeface="Calibri"/>
                <a:sym typeface="Calibri"/>
              </a:defRPr>
            </a:lvl6pPr>
            <a:lvl7pPr lvl="6">
              <a:spcBef>
                <a:spcPts val="0"/>
              </a:spcBef>
              <a:spcAft>
                <a:spcPts val="0"/>
              </a:spcAft>
              <a:buSzPts val="1400"/>
              <a:buFont typeface="Calibri"/>
              <a:buChar char="●"/>
              <a:defRPr>
                <a:latin typeface="Calibri"/>
                <a:ea typeface="Calibri"/>
                <a:cs typeface="Calibri"/>
                <a:sym typeface="Calibri"/>
              </a:defRPr>
            </a:lvl7pPr>
            <a:lvl8pPr lvl="7">
              <a:spcBef>
                <a:spcPts val="0"/>
              </a:spcBef>
              <a:spcAft>
                <a:spcPts val="0"/>
              </a:spcAft>
              <a:buSzPts val="1400"/>
              <a:buFont typeface="Calibri"/>
              <a:buChar char="○"/>
              <a:defRPr>
                <a:latin typeface="Calibri"/>
                <a:ea typeface="Calibri"/>
                <a:cs typeface="Calibri"/>
                <a:sym typeface="Calibri"/>
              </a:defRPr>
            </a:lvl8pPr>
            <a:lvl9pPr lvl="8">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3" name="Google Shape;23;g31e51c1b1fa_0_16"/>
          <p:cNvSpPr txBox="1">
            <a:spLocks noGrp="1"/>
          </p:cNvSpPr>
          <p:nvPr>
            <p:ph type="body" idx="1"/>
          </p:nvPr>
        </p:nvSpPr>
        <p:spPr>
          <a:xfrm>
            <a:off x="1248075" y="1152475"/>
            <a:ext cx="7584300" cy="3416400"/>
          </a:xfrm>
          <a:prstGeom prst="rect">
            <a:avLst/>
          </a:prstGeom>
          <a:noFill/>
          <a:ln>
            <a:noFill/>
          </a:ln>
        </p:spPr>
        <p:txBody>
          <a:bodyPr spcFirstLastPara="1" wrap="square" lIns="91425" tIns="91425" rIns="91425" bIns="91425" anchor="ctr" anchorCtr="0">
            <a:noAutofit/>
          </a:bodyPr>
          <a:lstStyle>
            <a:lvl1pPr marL="457200" lvl="0" indent="-393700">
              <a:spcBef>
                <a:spcPts val="0"/>
              </a:spcBef>
              <a:spcAft>
                <a:spcPts val="0"/>
              </a:spcAft>
              <a:buSzPts val="2600"/>
              <a:buFont typeface="Calibri"/>
              <a:buChar char="●"/>
              <a:defRPr sz="2600">
                <a:latin typeface="Calibri"/>
                <a:ea typeface="Calibri"/>
                <a:cs typeface="Calibri"/>
                <a:sym typeface="Calibri"/>
              </a:defRPr>
            </a:lvl1pPr>
            <a:lvl2pPr marL="914400" lvl="1" indent="-393700">
              <a:spcBef>
                <a:spcPts val="0"/>
              </a:spcBef>
              <a:spcAft>
                <a:spcPts val="0"/>
              </a:spcAft>
              <a:buSzPts val="2600"/>
              <a:buFont typeface="Calibri"/>
              <a:buChar char="○"/>
              <a:defRPr sz="2600">
                <a:latin typeface="Calibri"/>
                <a:ea typeface="Calibri"/>
                <a:cs typeface="Calibri"/>
                <a:sym typeface="Calibri"/>
              </a:defRPr>
            </a:lvl2pPr>
            <a:lvl3pPr marL="1371600" lvl="2" indent="-393700">
              <a:spcBef>
                <a:spcPts val="0"/>
              </a:spcBef>
              <a:spcAft>
                <a:spcPts val="0"/>
              </a:spcAft>
              <a:buSzPts val="2600"/>
              <a:buFont typeface="Calibri"/>
              <a:buChar char="■"/>
              <a:defRPr sz="2600">
                <a:latin typeface="Calibri"/>
                <a:ea typeface="Calibri"/>
                <a:cs typeface="Calibri"/>
                <a:sym typeface="Calibri"/>
              </a:defRPr>
            </a:lvl3pPr>
            <a:lvl4pPr marL="1828800" lvl="3" indent="-393700">
              <a:spcBef>
                <a:spcPts val="0"/>
              </a:spcBef>
              <a:spcAft>
                <a:spcPts val="0"/>
              </a:spcAft>
              <a:buSzPts val="2600"/>
              <a:buFont typeface="Calibri"/>
              <a:buChar char="●"/>
              <a:defRPr sz="2600">
                <a:latin typeface="Calibri"/>
                <a:ea typeface="Calibri"/>
                <a:cs typeface="Calibri"/>
                <a:sym typeface="Calibri"/>
              </a:defRPr>
            </a:lvl4pPr>
            <a:lvl5pPr marL="2286000" lvl="4" indent="-393700">
              <a:spcBef>
                <a:spcPts val="0"/>
              </a:spcBef>
              <a:spcAft>
                <a:spcPts val="0"/>
              </a:spcAft>
              <a:buSzPts val="2600"/>
              <a:buFont typeface="Calibri"/>
              <a:buChar char="○"/>
              <a:defRPr sz="2600">
                <a:latin typeface="Calibri"/>
                <a:ea typeface="Calibri"/>
                <a:cs typeface="Calibri"/>
                <a:sym typeface="Calibri"/>
              </a:defRPr>
            </a:lvl5pPr>
            <a:lvl6pPr marL="2743200" lvl="5" indent="-393700">
              <a:spcBef>
                <a:spcPts val="0"/>
              </a:spcBef>
              <a:spcAft>
                <a:spcPts val="0"/>
              </a:spcAft>
              <a:buSzPts val="2600"/>
              <a:buFont typeface="Calibri"/>
              <a:buChar char="■"/>
              <a:defRPr sz="2600">
                <a:latin typeface="Calibri"/>
                <a:ea typeface="Calibri"/>
                <a:cs typeface="Calibri"/>
                <a:sym typeface="Calibri"/>
              </a:defRPr>
            </a:lvl6pPr>
            <a:lvl7pPr marL="3200400" lvl="6" indent="-393700">
              <a:spcBef>
                <a:spcPts val="0"/>
              </a:spcBef>
              <a:spcAft>
                <a:spcPts val="0"/>
              </a:spcAft>
              <a:buSzPts val="2600"/>
              <a:buFont typeface="Calibri"/>
              <a:buChar char="●"/>
              <a:defRPr sz="2600">
                <a:latin typeface="Calibri"/>
                <a:ea typeface="Calibri"/>
                <a:cs typeface="Calibri"/>
                <a:sym typeface="Calibri"/>
              </a:defRPr>
            </a:lvl7pPr>
            <a:lvl8pPr marL="3657600" lvl="7" indent="-393700">
              <a:spcBef>
                <a:spcPts val="0"/>
              </a:spcBef>
              <a:spcAft>
                <a:spcPts val="0"/>
              </a:spcAft>
              <a:buSzPts val="2600"/>
              <a:buFont typeface="Calibri"/>
              <a:buChar char="○"/>
              <a:defRPr sz="2600">
                <a:latin typeface="Calibri"/>
                <a:ea typeface="Calibri"/>
                <a:cs typeface="Calibri"/>
                <a:sym typeface="Calibri"/>
              </a:defRPr>
            </a:lvl8pPr>
            <a:lvl9pPr marL="4114800" lvl="8" indent="-393700">
              <a:spcBef>
                <a:spcPts val="0"/>
              </a:spcBef>
              <a:spcAft>
                <a:spcPts val="0"/>
              </a:spcAft>
              <a:buSzPts val="2600"/>
              <a:buFont typeface="Calibri"/>
              <a:buChar char="■"/>
              <a:defRPr sz="2600">
                <a:latin typeface="Calibri"/>
                <a:ea typeface="Calibri"/>
                <a:cs typeface="Calibri"/>
                <a:sym typeface="Calibri"/>
              </a:defRPr>
            </a:lvl9pPr>
          </a:lstStyle>
          <a:p>
            <a:endParaRPr/>
          </a:p>
        </p:txBody>
      </p:sp>
      <p:pic>
        <p:nvPicPr>
          <p:cNvPr id="24" name="Google Shape;24;g31e51c1b1fa_0_16"/>
          <p:cNvPicPr preferRelativeResize="0"/>
          <p:nvPr/>
        </p:nvPicPr>
        <p:blipFill>
          <a:blip r:embed="rId3">
            <a:alphaModFix/>
          </a:blip>
          <a:stretch>
            <a:fillRect/>
          </a:stretch>
        </p:blipFill>
        <p:spPr>
          <a:xfrm>
            <a:off x="8539623" y="4228148"/>
            <a:ext cx="485838" cy="8218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5"/>
        <p:cNvGrpSpPr/>
        <p:nvPr/>
      </p:nvGrpSpPr>
      <p:grpSpPr>
        <a:xfrm>
          <a:off x="0" y="0"/>
          <a:ext cx="0" cy="0"/>
          <a:chOff x="0" y="0"/>
          <a:chExt cx="0" cy="0"/>
        </a:xfrm>
      </p:grpSpPr>
      <p:pic>
        <p:nvPicPr>
          <p:cNvPr id="26" name="Google Shape;26;g31e51c1b1fa_0_2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_2">
    <p:bg>
      <p:bgPr>
        <a:gradFill>
          <a:gsLst>
            <a:gs pos="0">
              <a:schemeClr val="accent4"/>
            </a:gs>
            <a:gs pos="85000">
              <a:schemeClr val="accent6"/>
            </a:gs>
            <a:gs pos="100000">
              <a:schemeClr val="accent6"/>
            </a:gs>
          </a:gsLst>
          <a:lin ang="16200038" scaled="0"/>
        </a:gradFill>
        <a:effectLst/>
      </p:bgPr>
    </p:bg>
    <p:spTree>
      <p:nvGrpSpPr>
        <p:cNvPr id="1" name="Shape 27"/>
        <p:cNvGrpSpPr/>
        <p:nvPr/>
      </p:nvGrpSpPr>
      <p:grpSpPr>
        <a:xfrm>
          <a:off x="0" y="0"/>
          <a:ext cx="0" cy="0"/>
          <a:chOff x="0" y="0"/>
          <a:chExt cx="0" cy="0"/>
        </a:xfrm>
      </p:grpSpPr>
      <p:sp>
        <p:nvSpPr>
          <p:cNvPr id="28" name="Google Shape;28;g31e51c1b1fa_0_2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31e51c1b1fa_0_22"/>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g31e51c1b1fa_0_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g31e51c1b1fa_0_2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3" name="Google Shape;33;g31e51c1b1fa_0_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4" name="Google Shape;34;g31e51c1b1fa_0_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gradFill>
          <a:gsLst>
            <a:gs pos="0">
              <a:srgbClr val="659298"/>
            </a:gs>
            <a:gs pos="100000">
              <a:srgbClr val="4E6F74"/>
            </a:gs>
          </a:gsLst>
          <a:lin ang="15960083" scaled="0"/>
        </a:gradFill>
        <a:effectLst/>
      </p:bgPr>
    </p:bg>
    <p:spTree>
      <p:nvGrpSpPr>
        <p:cNvPr id="1" name="Shape 35"/>
        <p:cNvGrpSpPr/>
        <p:nvPr/>
      </p:nvGrpSpPr>
      <p:grpSpPr>
        <a:xfrm>
          <a:off x="0" y="0"/>
          <a:ext cx="0" cy="0"/>
          <a:chOff x="0" y="0"/>
          <a:chExt cx="0" cy="0"/>
        </a:xfrm>
      </p:grpSpPr>
      <p:sp>
        <p:nvSpPr>
          <p:cNvPr id="36" name="Google Shape;36;g31e51c1b1fa_0_3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31e51c1b1fa_0_3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8" name="Google Shape;38;g31e51c1b1fa_0_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g31e51c1b1fa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hEoHkOkAp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20.ou.edu/cent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s://www.mynextmove.or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1248075" y="445025"/>
            <a:ext cx="75843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640"/>
              <a:t>Guess the Career!</a:t>
            </a:r>
            <a:endParaRPr sz="3640"/>
          </a:p>
        </p:txBody>
      </p:sp>
      <p:pic>
        <p:nvPicPr>
          <p:cNvPr id="65" name="Google Shape;65;p5" descr="Think you can guess the job? Five professionals are here to spill the tea about their daily grind. Listen in, piece it together, and see if you can name their career. Let the guessing game begin!" title="ICAP - Guess the Career!">
            <a:hlinkClick r:id="rId3"/>
          </p:cNvPr>
          <p:cNvPicPr preferRelativeResize="0"/>
          <p:nvPr/>
        </p:nvPicPr>
        <p:blipFill>
          <a:blip r:embed="rId4">
            <a:alphaModFix/>
          </a:blip>
          <a:stretch>
            <a:fillRect/>
          </a:stretch>
        </p:blipFill>
        <p:spPr>
          <a:xfrm>
            <a:off x="1846113" y="1232650"/>
            <a:ext cx="5451775" cy="3066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2831100" y="1203025"/>
            <a:ext cx="6190200" cy="792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71" name="Google Shape;71;p3"/>
          <p:cNvSpPr txBox="1">
            <a:spLocks noGrp="1"/>
          </p:cNvSpPr>
          <p:nvPr>
            <p:ph type="subTitle" idx="1"/>
          </p:nvPr>
        </p:nvSpPr>
        <p:spPr>
          <a:xfrm>
            <a:off x="2831100" y="2410625"/>
            <a:ext cx="6312900" cy="20904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Clr>
                <a:schemeClr val="lt1"/>
              </a:buClr>
              <a:buSzPts val="2600"/>
              <a:buFont typeface="Calibri"/>
              <a:buChar char="●"/>
            </a:pPr>
            <a:r>
              <a:rPr lang="en-US"/>
              <a:t>What careers and postsecondary opportunities align to my personal interests and skills?</a:t>
            </a:r>
            <a:endParaRPr/>
          </a:p>
          <a:p>
            <a:pPr marL="457200" lvl="0" indent="-393700" algn="l" rtl="0">
              <a:spcBef>
                <a:spcPts val="0"/>
              </a:spcBef>
              <a:spcAft>
                <a:spcPts val="0"/>
              </a:spcAft>
              <a:buClr>
                <a:schemeClr val="lt1"/>
              </a:buClr>
              <a:buSzPts val="2600"/>
              <a:buFont typeface="Calibri"/>
              <a:buChar char="●"/>
            </a:pPr>
            <a:r>
              <a:rPr lang="en-US"/>
              <a:t>What resources are readily available to learn about careers?</a:t>
            </a:r>
            <a:endParaRPr/>
          </a:p>
          <a:p>
            <a:pPr marL="55562" lvl="0" indent="0" algn="l" rtl="0">
              <a:spcBef>
                <a:spcPts val="0"/>
              </a:spcBef>
              <a:spcAft>
                <a:spcPts val="0"/>
              </a:spcAft>
              <a:buClr>
                <a:schemeClr val="dk1"/>
              </a:buClr>
              <a:buSzPts val="2600"/>
              <a:buFont typeface="Arial"/>
              <a:buNone/>
            </a:pPr>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ctrTitle"/>
          </p:nvPr>
        </p:nvSpPr>
        <p:spPr>
          <a:xfrm>
            <a:off x="1670950" y="960575"/>
            <a:ext cx="7107900" cy="792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77" name="Google Shape;77;p4"/>
          <p:cNvSpPr txBox="1">
            <a:spLocks noGrp="1"/>
          </p:cNvSpPr>
          <p:nvPr>
            <p:ph type="subTitle" idx="1"/>
          </p:nvPr>
        </p:nvSpPr>
        <p:spPr>
          <a:xfrm>
            <a:off x="1617400" y="1753175"/>
            <a:ext cx="7215000" cy="2861700"/>
          </a:xfrm>
          <a:prstGeom prst="rect">
            <a:avLst/>
          </a:prstGeom>
          <a:noFill/>
          <a:ln>
            <a:noFill/>
          </a:ln>
        </p:spPr>
        <p:txBody>
          <a:bodyPr spcFirstLastPara="1" wrap="square" lIns="45700" tIns="45700" rIns="45700" bIns="45700" anchor="t" anchorCtr="0">
            <a:noAutofit/>
          </a:bodyPr>
          <a:lstStyle/>
          <a:p>
            <a:pPr marL="457200" lvl="0" indent="-393700" algn="l" rtl="0">
              <a:spcBef>
                <a:spcPts val="0"/>
              </a:spcBef>
              <a:spcAft>
                <a:spcPts val="0"/>
              </a:spcAft>
              <a:buSzPts val="2600"/>
              <a:buChar char="●"/>
            </a:pPr>
            <a:r>
              <a:rPr lang="en-US" dirty="0"/>
              <a:t>Discover career opportunities that may not normally be associated with a specific subject.</a:t>
            </a:r>
            <a:endParaRPr dirty="0"/>
          </a:p>
          <a:p>
            <a:pPr marL="457200" lvl="0" indent="-393700" algn="l" rtl="0">
              <a:spcBef>
                <a:spcPts val="0"/>
              </a:spcBef>
              <a:spcAft>
                <a:spcPts val="0"/>
              </a:spcAft>
              <a:buSzPts val="2600"/>
              <a:buChar char="●"/>
            </a:pPr>
            <a:r>
              <a:rPr lang="en-US" dirty="0"/>
              <a:t>Connect career pathways that align to students’ interests or </a:t>
            </a:r>
            <a:r>
              <a:rPr lang="en-US"/>
              <a:t>skills.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1e13ae3281_0_1"/>
          <p:cNvSpPr txBox="1">
            <a:spLocks noGrp="1"/>
          </p:cNvSpPr>
          <p:nvPr>
            <p:ph type="body" idx="1"/>
          </p:nvPr>
        </p:nvSpPr>
        <p:spPr>
          <a:xfrm>
            <a:off x="1043225" y="1152475"/>
            <a:ext cx="7789200" cy="3416400"/>
          </a:xfrm>
          <a:prstGeom prst="rect">
            <a:avLst/>
          </a:prstGeom>
          <a:noFill/>
          <a:ln>
            <a:noFill/>
          </a:ln>
        </p:spPr>
        <p:txBody>
          <a:bodyPr spcFirstLastPara="1" wrap="square" lIns="91425" tIns="45700" rIns="91425" bIns="45700" anchor="t" anchorCtr="0">
            <a:normAutofit/>
          </a:bodyPr>
          <a:lstStyle/>
          <a:p>
            <a:pPr marL="227012" indent="-227012">
              <a:buClr>
                <a:schemeClr val="accent4"/>
              </a:buClr>
              <a:buFont typeface="Arial"/>
              <a:buChar char="•"/>
            </a:pPr>
            <a:r>
              <a:rPr lang="en-US" sz="2000" dirty="0"/>
              <a:t>Use a device and navigate to </a:t>
            </a:r>
            <a:r>
              <a:rPr lang="en-US" sz="2000" u="sng" dirty="0">
                <a:solidFill>
                  <a:schemeClr val="hlink"/>
                </a:solidFill>
                <a:hlinkClick r:id="rId3"/>
              </a:rPr>
              <a:t>https://k20.ou.edu/cents</a:t>
            </a:r>
            <a:r>
              <a:rPr lang="en-US" sz="2000" dirty="0"/>
              <a:t> — or use the QR code below.</a:t>
            </a:r>
          </a:p>
          <a:p>
            <a:pPr marL="227012" indent="-227012">
              <a:buClr>
                <a:schemeClr val="accent4"/>
              </a:buClr>
              <a:buFont typeface="Arial"/>
              <a:buChar char="•"/>
            </a:pPr>
            <a:r>
              <a:rPr lang="en-US" sz="2000" dirty="0"/>
              <a:t>Choose a topic that appeals to you, then choose a career path to explore.</a:t>
            </a:r>
            <a:endParaRPr sz="2000" dirty="0"/>
          </a:p>
          <a:p>
            <a:pPr marL="227012" lvl="0" indent="-227012" algn="l" rtl="0">
              <a:lnSpc>
                <a:spcPct val="100000"/>
              </a:lnSpc>
              <a:spcBef>
                <a:spcPts val="0"/>
              </a:spcBef>
              <a:spcAft>
                <a:spcPts val="0"/>
              </a:spcAft>
              <a:buClr>
                <a:schemeClr val="accent4"/>
              </a:buClr>
              <a:buSzPts val="2600"/>
              <a:buChar char="•"/>
            </a:pPr>
            <a:r>
              <a:rPr lang="en-US" sz="2000" dirty="0"/>
              <a:t>Read about the career path and review the careers that are related to that path.</a:t>
            </a:r>
            <a:endParaRPr sz="2000" dirty="0"/>
          </a:p>
          <a:p>
            <a:pPr marL="227012" lvl="0" indent="-227012" algn="l" rtl="0">
              <a:lnSpc>
                <a:spcPct val="100000"/>
              </a:lnSpc>
              <a:spcBef>
                <a:spcPts val="0"/>
              </a:spcBef>
              <a:spcAft>
                <a:spcPts val="0"/>
              </a:spcAft>
              <a:buClr>
                <a:schemeClr val="accent4"/>
              </a:buClr>
              <a:buSzPts val="2600"/>
              <a:buChar char="•"/>
            </a:pPr>
            <a:r>
              <a:rPr lang="en-US" sz="2000" dirty="0"/>
              <a:t>If you are happy with this path, stay on this page.</a:t>
            </a:r>
            <a:endParaRPr sz="2000" dirty="0"/>
          </a:p>
          <a:p>
            <a:pPr marL="227012" lvl="0" indent="-227012" algn="l" rtl="0">
              <a:lnSpc>
                <a:spcPct val="100000"/>
              </a:lnSpc>
              <a:spcBef>
                <a:spcPts val="0"/>
              </a:spcBef>
              <a:spcAft>
                <a:spcPts val="0"/>
              </a:spcAft>
              <a:buClr>
                <a:schemeClr val="accent4"/>
              </a:buClr>
              <a:buSzPts val="2600"/>
              <a:buChar char="•"/>
            </a:pPr>
            <a:r>
              <a:rPr lang="en-US" sz="2000" dirty="0"/>
              <a:t>If you want to explore a different career path, click the green arrow in the bottom left corner to choose a different path. </a:t>
            </a:r>
            <a:endParaRPr sz="2000" dirty="0"/>
          </a:p>
          <a:p>
            <a:pPr marL="1645836" lvl="7" indent="-60952" algn="l" rtl="0">
              <a:lnSpc>
                <a:spcPct val="100000"/>
              </a:lnSpc>
              <a:spcBef>
                <a:spcPts val="240"/>
              </a:spcBef>
              <a:spcAft>
                <a:spcPts val="0"/>
              </a:spcAft>
              <a:buSzPts val="1200"/>
              <a:buFont typeface="Calibri"/>
              <a:buNone/>
            </a:pPr>
            <a:r>
              <a:rPr lang="en-US" dirty="0"/>
              <a:t>							</a:t>
            </a:r>
            <a:endParaRPr dirty="0"/>
          </a:p>
        </p:txBody>
      </p:sp>
      <p:sp>
        <p:nvSpPr>
          <p:cNvPr id="83" name="Google Shape;83;g31e13ae3281_0_1"/>
          <p:cNvSpPr txBox="1">
            <a:spLocks noGrp="1"/>
          </p:cNvSpPr>
          <p:nvPr>
            <p:ph type="title"/>
          </p:nvPr>
        </p:nvSpPr>
        <p:spPr>
          <a:xfrm>
            <a:off x="1248075" y="445025"/>
            <a:ext cx="75843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340" dirty="0"/>
              <a:t>Career Path Exploration</a:t>
            </a:r>
            <a:endParaRPr sz="3340" dirty="0"/>
          </a:p>
        </p:txBody>
      </p:sp>
      <p:pic>
        <p:nvPicPr>
          <p:cNvPr id="4" name="Picture 3">
            <a:extLst>
              <a:ext uri="{FF2B5EF4-FFF2-40B4-BE49-F238E27FC236}">
                <a16:creationId xmlns:a16="http://schemas.microsoft.com/office/drawing/2014/main" id="{E261A6DF-6589-D974-F27A-410713F3BFB0}"/>
              </a:ext>
            </a:extLst>
          </p:cNvPr>
          <p:cNvPicPr>
            <a:picLocks noChangeAspect="1"/>
          </p:cNvPicPr>
          <p:nvPr/>
        </p:nvPicPr>
        <p:blipFill>
          <a:blip r:embed="rId4"/>
          <a:stretch>
            <a:fillRect/>
          </a:stretch>
        </p:blipFill>
        <p:spPr>
          <a:xfrm>
            <a:off x="7014411" y="3660606"/>
            <a:ext cx="1251285" cy="12512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4e35daa5da_0_0"/>
          <p:cNvSpPr txBox="1">
            <a:spLocks noGrp="1"/>
          </p:cNvSpPr>
          <p:nvPr>
            <p:ph type="body" idx="1"/>
          </p:nvPr>
        </p:nvSpPr>
        <p:spPr>
          <a:xfrm>
            <a:off x="1043225" y="1152475"/>
            <a:ext cx="7789200" cy="3416400"/>
          </a:xfrm>
          <a:prstGeom prst="rect">
            <a:avLst/>
          </a:prstGeom>
          <a:noFill/>
          <a:ln>
            <a:noFill/>
          </a:ln>
        </p:spPr>
        <p:txBody>
          <a:bodyPr spcFirstLastPara="1" wrap="square" lIns="91425" tIns="45700" rIns="91425" bIns="45700" anchor="t" anchorCtr="0">
            <a:normAutofit/>
          </a:bodyPr>
          <a:lstStyle/>
          <a:p>
            <a:pPr marL="227012" lvl="0" indent="-227012" algn="l" rtl="0">
              <a:lnSpc>
                <a:spcPct val="100000"/>
              </a:lnSpc>
              <a:spcBef>
                <a:spcPts val="0"/>
              </a:spcBef>
              <a:spcAft>
                <a:spcPts val="0"/>
              </a:spcAft>
              <a:buClr>
                <a:schemeClr val="accent4"/>
              </a:buClr>
              <a:buSzPts val="2600"/>
              <a:buChar char="•"/>
            </a:pPr>
            <a:r>
              <a:rPr lang="en-US" dirty="0"/>
              <a:t>Choose a career to learn more about from the list.</a:t>
            </a:r>
            <a:endParaRPr dirty="0"/>
          </a:p>
          <a:p>
            <a:pPr marL="227012" lvl="0" indent="-227012" algn="l" rtl="0">
              <a:lnSpc>
                <a:spcPct val="100000"/>
              </a:lnSpc>
              <a:spcBef>
                <a:spcPts val="0"/>
              </a:spcBef>
              <a:spcAft>
                <a:spcPts val="0"/>
              </a:spcAft>
              <a:buClr>
                <a:schemeClr val="accent4"/>
              </a:buClr>
              <a:buSzPts val="2600"/>
              <a:buChar char="•"/>
            </a:pPr>
            <a:r>
              <a:rPr lang="en-US" dirty="0"/>
              <a:t>Use the QR code below or go to My Next Move at </a:t>
            </a:r>
            <a:r>
              <a:rPr lang="en-US" dirty="0">
                <a:hlinkClick r:id="rId3"/>
              </a:rPr>
              <a:t>https://www.mynextmove.org/</a:t>
            </a:r>
            <a:r>
              <a:rPr lang="en-US" dirty="0"/>
              <a:t> to search for the career.</a:t>
            </a:r>
            <a:endParaRPr dirty="0"/>
          </a:p>
          <a:p>
            <a:pPr marL="227012" lvl="0" indent="-227012" algn="l" rtl="0">
              <a:lnSpc>
                <a:spcPct val="100000"/>
              </a:lnSpc>
              <a:spcBef>
                <a:spcPts val="0"/>
              </a:spcBef>
              <a:spcAft>
                <a:spcPts val="0"/>
              </a:spcAft>
              <a:buClr>
                <a:schemeClr val="accent4"/>
              </a:buClr>
              <a:buSzPts val="2600"/>
              <a:buChar char="•"/>
            </a:pPr>
            <a:r>
              <a:rPr lang="en-US" dirty="0"/>
              <a:t>Use the Career Speed Dating Profile to collect information about your chosen career. </a:t>
            </a:r>
            <a:endParaRPr dirty="0"/>
          </a:p>
        </p:txBody>
      </p:sp>
      <p:sp>
        <p:nvSpPr>
          <p:cNvPr id="89" name="Google Shape;89;g34e35daa5da_0_0"/>
          <p:cNvSpPr txBox="1">
            <a:spLocks noGrp="1"/>
          </p:cNvSpPr>
          <p:nvPr>
            <p:ph type="title"/>
          </p:nvPr>
        </p:nvSpPr>
        <p:spPr>
          <a:xfrm>
            <a:off x="1248075" y="445025"/>
            <a:ext cx="75843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340"/>
              <a:t>Career Research</a:t>
            </a:r>
            <a:endParaRPr sz="3340"/>
          </a:p>
        </p:txBody>
      </p:sp>
      <p:pic>
        <p:nvPicPr>
          <p:cNvPr id="3" name="Picture 2" descr="A qr code with a circle and a circle&#10;&#10;AI-generated content may be incorrect.">
            <a:extLst>
              <a:ext uri="{FF2B5EF4-FFF2-40B4-BE49-F238E27FC236}">
                <a16:creationId xmlns:a16="http://schemas.microsoft.com/office/drawing/2014/main" id="{A161C609-6353-33AD-A80D-470FE88B8E64}"/>
              </a:ext>
            </a:extLst>
          </p:cNvPr>
          <p:cNvPicPr>
            <a:picLocks noChangeAspect="1"/>
          </p:cNvPicPr>
          <p:nvPr/>
        </p:nvPicPr>
        <p:blipFill>
          <a:blip r:embed="rId4"/>
          <a:stretch>
            <a:fillRect/>
          </a:stretch>
        </p:blipFill>
        <p:spPr>
          <a:xfrm>
            <a:off x="6659845" y="3270560"/>
            <a:ext cx="1440930" cy="1440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1e13ae3281_0_16"/>
          <p:cNvSpPr txBox="1">
            <a:spLocks noGrp="1"/>
          </p:cNvSpPr>
          <p:nvPr>
            <p:ph type="body" idx="1"/>
          </p:nvPr>
        </p:nvSpPr>
        <p:spPr>
          <a:xfrm>
            <a:off x="1108912" y="1232916"/>
            <a:ext cx="5830800" cy="3416400"/>
          </a:xfrm>
          <a:prstGeom prst="rect">
            <a:avLst/>
          </a:prstGeom>
          <a:noFill/>
          <a:ln>
            <a:noFill/>
          </a:ln>
        </p:spPr>
        <p:txBody>
          <a:bodyPr spcFirstLastPara="1" wrap="square" lIns="91425" tIns="45700" rIns="91425" bIns="45700" anchor="t" anchorCtr="0">
            <a:normAutofit fontScale="92500" lnSpcReduction="20000"/>
          </a:bodyPr>
          <a:lstStyle/>
          <a:p>
            <a:pPr marL="457200" lvl="0" indent="-355600" algn="l" rtl="0">
              <a:spcBef>
                <a:spcPts val="400"/>
              </a:spcBef>
              <a:spcAft>
                <a:spcPts val="0"/>
              </a:spcAft>
              <a:buClr>
                <a:schemeClr val="dk1"/>
              </a:buClr>
              <a:buSzPts val="2000"/>
              <a:buChar char="•"/>
            </a:pPr>
            <a:r>
              <a:rPr lang="en-US" dirty="0">
                <a:solidFill>
                  <a:schemeClr val="dk1"/>
                </a:solidFill>
              </a:rPr>
              <a:t>Talk to one person at a time about your career. You will have: </a:t>
            </a:r>
            <a:endParaRPr dirty="0"/>
          </a:p>
          <a:p>
            <a:pPr marL="1371600" lvl="2" indent="-355600" algn="l" rtl="0">
              <a:lnSpc>
                <a:spcPct val="100000"/>
              </a:lnSpc>
              <a:spcBef>
                <a:spcPts val="400"/>
              </a:spcBef>
              <a:spcAft>
                <a:spcPts val="0"/>
              </a:spcAft>
              <a:buSzPts val="2000"/>
              <a:buChar char="•"/>
            </a:pPr>
            <a:r>
              <a:rPr lang="en-US" dirty="0"/>
              <a:t>30 seconds to tell your partner about your job.</a:t>
            </a:r>
            <a:endParaRPr dirty="0"/>
          </a:p>
          <a:p>
            <a:pPr marL="1371600" lvl="2" indent="-393700" algn="l" rtl="0">
              <a:lnSpc>
                <a:spcPct val="100000"/>
              </a:lnSpc>
              <a:spcBef>
                <a:spcPts val="400"/>
              </a:spcBef>
              <a:spcAft>
                <a:spcPts val="0"/>
              </a:spcAft>
              <a:buSzPts val="2600"/>
              <a:buChar char="•"/>
            </a:pPr>
            <a:r>
              <a:rPr lang="en-US" dirty="0"/>
              <a:t>30 seconds to collect details on your note catcher about your partner’s job.</a:t>
            </a:r>
            <a:endParaRPr dirty="0"/>
          </a:p>
          <a:p>
            <a:pPr marL="457200" lvl="0" indent="-393700" algn="l" rtl="0">
              <a:lnSpc>
                <a:spcPct val="100000"/>
              </a:lnSpc>
              <a:spcBef>
                <a:spcPts val="0"/>
              </a:spcBef>
              <a:spcAft>
                <a:spcPts val="0"/>
              </a:spcAft>
              <a:buSzPts val="2600"/>
              <a:buChar char="•"/>
            </a:pPr>
            <a:r>
              <a:rPr lang="en-US" dirty="0"/>
              <a:t>Start with your pick-up line. </a:t>
            </a:r>
            <a:endParaRPr dirty="0"/>
          </a:p>
          <a:p>
            <a:pPr marL="457200" lvl="0" indent="-393700" algn="l" rtl="0">
              <a:lnSpc>
                <a:spcPct val="100000"/>
              </a:lnSpc>
              <a:spcBef>
                <a:spcPts val="0"/>
              </a:spcBef>
              <a:spcAft>
                <a:spcPts val="0"/>
              </a:spcAft>
              <a:buSzPts val="2600"/>
              <a:buChar char="•"/>
            </a:pPr>
            <a:r>
              <a:rPr lang="en-US" dirty="0"/>
              <a:t>Add new details to your note catcher if you come across the same job.</a:t>
            </a:r>
            <a:endParaRPr dirty="0"/>
          </a:p>
        </p:txBody>
      </p:sp>
      <p:sp>
        <p:nvSpPr>
          <p:cNvPr id="95" name="Google Shape;95;g31e13ae3281_0_16"/>
          <p:cNvSpPr txBox="1">
            <a:spLocks noGrp="1"/>
          </p:cNvSpPr>
          <p:nvPr>
            <p:ph type="title"/>
          </p:nvPr>
        </p:nvSpPr>
        <p:spPr>
          <a:xfrm>
            <a:off x="1277726" y="310113"/>
            <a:ext cx="75843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640" dirty="0"/>
              <a:t>Career Cluster Speed Dating </a:t>
            </a:r>
            <a:endParaRPr sz="3640" dirty="0"/>
          </a:p>
        </p:txBody>
      </p:sp>
      <p:pic>
        <p:nvPicPr>
          <p:cNvPr id="96" name="Google Shape;96;g31e13ae3281_0_16"/>
          <p:cNvPicPr preferRelativeResize="0"/>
          <p:nvPr/>
        </p:nvPicPr>
        <p:blipFill>
          <a:blip r:embed="rId3">
            <a:alphaModFix/>
          </a:blip>
          <a:stretch>
            <a:fillRect/>
          </a:stretch>
        </p:blipFill>
        <p:spPr>
          <a:xfrm>
            <a:off x="6770898" y="310113"/>
            <a:ext cx="2190751" cy="1341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1e955ca14f_5_4"/>
          <p:cNvSpPr txBox="1">
            <a:spLocks noGrp="1"/>
          </p:cNvSpPr>
          <p:nvPr>
            <p:ph type="body" idx="1"/>
          </p:nvPr>
        </p:nvSpPr>
        <p:spPr>
          <a:xfrm>
            <a:off x="1289175" y="1360375"/>
            <a:ext cx="7200900" cy="3416400"/>
          </a:xfrm>
          <a:prstGeom prst="rect">
            <a:avLst/>
          </a:prstGeom>
          <a:noFill/>
          <a:ln>
            <a:noFill/>
          </a:ln>
        </p:spPr>
        <p:txBody>
          <a:bodyPr spcFirstLastPara="1" wrap="square" lIns="91425" tIns="45700" rIns="91425" bIns="45700" anchor="t" anchorCtr="0">
            <a:normAutofit/>
          </a:bodyPr>
          <a:lstStyle/>
          <a:p>
            <a:pPr marL="0" lvl="7" indent="0" algn="l" rtl="0">
              <a:lnSpc>
                <a:spcPct val="100000"/>
              </a:lnSpc>
              <a:spcBef>
                <a:spcPts val="240"/>
              </a:spcBef>
              <a:spcAft>
                <a:spcPts val="0"/>
              </a:spcAft>
              <a:buSzPts val="1200"/>
              <a:buFont typeface="Calibri"/>
              <a:buNone/>
            </a:pPr>
            <a:r>
              <a:rPr lang="en-US" sz="3500"/>
              <a:t>How will you use the information from My Next Move to help you plan your career pathway?</a:t>
            </a:r>
            <a:endParaRPr sz="3500"/>
          </a:p>
        </p:txBody>
      </p:sp>
      <p:sp>
        <p:nvSpPr>
          <p:cNvPr id="102" name="Google Shape;102;g31e955ca14f_5_4"/>
          <p:cNvSpPr txBox="1">
            <a:spLocks noGrp="1"/>
          </p:cNvSpPr>
          <p:nvPr>
            <p:ph type="title"/>
          </p:nvPr>
        </p:nvSpPr>
        <p:spPr>
          <a:xfrm>
            <a:off x="1248075" y="445025"/>
            <a:ext cx="75843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640"/>
              <a:t>Looking Ahead</a:t>
            </a:r>
            <a:endParaRPr sz="3640"/>
          </a:p>
        </p:txBody>
      </p:sp>
      <p:sp>
        <p:nvSpPr>
          <p:cNvPr id="103" name="Google Shape;103;g31e955ca14f_5_4"/>
          <p:cNvSpPr txBox="1"/>
          <p:nvPr/>
        </p:nvSpPr>
        <p:spPr>
          <a:xfrm>
            <a:off x="1289181" y="972513"/>
            <a:ext cx="791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solidFill>
                <a:srgbClr val="F6B26B"/>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1e13ae3281_0_21"/>
          <p:cNvSpPr txBox="1">
            <a:spLocks noGrp="1"/>
          </p:cNvSpPr>
          <p:nvPr>
            <p:ph type="body" idx="1"/>
          </p:nvPr>
        </p:nvSpPr>
        <p:spPr>
          <a:xfrm>
            <a:off x="1809725" y="1152475"/>
            <a:ext cx="4773000" cy="34164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None/>
            </a:pPr>
            <a:endParaRPr/>
          </a:p>
          <a:p>
            <a:pPr marL="0" lvl="0" indent="0" algn="l" rtl="0">
              <a:lnSpc>
                <a:spcPct val="100000"/>
              </a:lnSpc>
              <a:spcBef>
                <a:spcPts val="400"/>
              </a:spcBef>
              <a:spcAft>
                <a:spcPts val="0"/>
              </a:spcAft>
              <a:buNone/>
            </a:pPr>
            <a:r>
              <a:rPr lang="en-US" sz="4450"/>
              <a:t>career clusters you are interested in</a:t>
            </a:r>
            <a:endParaRPr sz="4450"/>
          </a:p>
          <a:p>
            <a:pPr marL="914400" lvl="0" indent="0" algn="l" rtl="0">
              <a:lnSpc>
                <a:spcPct val="100000"/>
              </a:lnSpc>
              <a:spcBef>
                <a:spcPts val="400"/>
              </a:spcBef>
              <a:spcAft>
                <a:spcPts val="0"/>
              </a:spcAft>
              <a:buNone/>
            </a:pPr>
            <a:endParaRPr sz="4450"/>
          </a:p>
          <a:p>
            <a:pPr marL="0" lvl="0" indent="0" algn="l" rtl="0">
              <a:lnSpc>
                <a:spcPct val="100000"/>
              </a:lnSpc>
              <a:spcBef>
                <a:spcPts val="400"/>
              </a:spcBef>
              <a:spcAft>
                <a:spcPts val="0"/>
              </a:spcAft>
              <a:buNone/>
            </a:pPr>
            <a:endParaRPr sz="4450"/>
          </a:p>
          <a:p>
            <a:pPr marL="0" lvl="0" indent="0" algn="l" rtl="0">
              <a:lnSpc>
                <a:spcPct val="100000"/>
              </a:lnSpc>
              <a:spcBef>
                <a:spcPts val="400"/>
              </a:spcBef>
              <a:spcAft>
                <a:spcPts val="0"/>
              </a:spcAft>
              <a:buNone/>
            </a:pPr>
            <a:r>
              <a:rPr lang="en-US" sz="4450"/>
              <a:t>jobs you are considering</a:t>
            </a:r>
            <a:endParaRPr sz="4450"/>
          </a:p>
          <a:p>
            <a:pPr marL="914400" lvl="0" indent="0" algn="l" rtl="0">
              <a:lnSpc>
                <a:spcPct val="100000"/>
              </a:lnSpc>
              <a:spcBef>
                <a:spcPts val="400"/>
              </a:spcBef>
              <a:spcAft>
                <a:spcPts val="0"/>
              </a:spcAft>
              <a:buNone/>
            </a:pPr>
            <a:endParaRPr sz="4450"/>
          </a:p>
          <a:p>
            <a:pPr marL="0" lvl="0" indent="0" algn="l" rtl="0">
              <a:lnSpc>
                <a:spcPct val="100000"/>
              </a:lnSpc>
              <a:spcBef>
                <a:spcPts val="400"/>
              </a:spcBef>
              <a:spcAft>
                <a:spcPts val="0"/>
              </a:spcAft>
              <a:buNone/>
            </a:pPr>
            <a:endParaRPr sz="4450"/>
          </a:p>
          <a:p>
            <a:pPr marL="0" lvl="0" indent="0" algn="l" rtl="0">
              <a:lnSpc>
                <a:spcPct val="100000"/>
              </a:lnSpc>
              <a:spcBef>
                <a:spcPts val="400"/>
              </a:spcBef>
              <a:spcAft>
                <a:spcPts val="0"/>
              </a:spcAft>
              <a:buNone/>
            </a:pPr>
            <a:r>
              <a:rPr lang="en-US" sz="4450"/>
              <a:t>job you are NOT interested in</a:t>
            </a:r>
            <a:endParaRPr/>
          </a:p>
          <a:p>
            <a:pPr marL="1645836" lvl="7" indent="-60952" algn="l" rtl="0">
              <a:lnSpc>
                <a:spcPct val="100000"/>
              </a:lnSpc>
              <a:spcBef>
                <a:spcPts val="240"/>
              </a:spcBef>
              <a:spcAft>
                <a:spcPts val="0"/>
              </a:spcAft>
              <a:buSzPct val="46153"/>
              <a:buFont typeface="Calibri"/>
              <a:buNone/>
            </a:pPr>
            <a:endParaRPr/>
          </a:p>
        </p:txBody>
      </p:sp>
      <p:sp>
        <p:nvSpPr>
          <p:cNvPr id="109" name="Google Shape;109;g31e13ae3281_0_21"/>
          <p:cNvSpPr txBox="1">
            <a:spLocks noGrp="1"/>
          </p:cNvSpPr>
          <p:nvPr>
            <p:ph type="title"/>
          </p:nvPr>
        </p:nvSpPr>
        <p:spPr>
          <a:xfrm>
            <a:off x="1248075" y="445025"/>
            <a:ext cx="7584300" cy="572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240"/>
              <a:buFont typeface="Calibri"/>
              <a:buNone/>
            </a:pPr>
            <a:r>
              <a:rPr lang="en-US" sz="3640"/>
              <a:t>Exit Ticket - 3-2-1</a:t>
            </a:r>
            <a:endParaRPr sz="3640"/>
          </a:p>
        </p:txBody>
      </p:sp>
      <p:sp>
        <p:nvSpPr>
          <p:cNvPr id="110" name="Google Shape;110;g31e13ae3281_0_21"/>
          <p:cNvSpPr txBox="1"/>
          <p:nvPr/>
        </p:nvSpPr>
        <p:spPr>
          <a:xfrm>
            <a:off x="1289181" y="972513"/>
            <a:ext cx="791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0" i="0" u="none" strike="noStrike" cap="none">
                <a:solidFill>
                  <a:srgbClr val="F6B26B"/>
                </a:solidFill>
                <a:latin typeface="Calibri"/>
                <a:ea typeface="Calibri"/>
                <a:cs typeface="Calibri"/>
                <a:sym typeface="Calibri"/>
              </a:rPr>
              <a:t>3</a:t>
            </a:r>
            <a:endParaRPr>
              <a:solidFill>
                <a:srgbClr val="F6B26B"/>
              </a:solidFill>
            </a:endParaRPr>
          </a:p>
        </p:txBody>
      </p:sp>
      <p:pic>
        <p:nvPicPr>
          <p:cNvPr id="111" name="Google Shape;111;g31e13ae3281_0_21"/>
          <p:cNvPicPr preferRelativeResize="0"/>
          <p:nvPr/>
        </p:nvPicPr>
        <p:blipFill rotWithShape="1">
          <a:blip r:embed="rId3">
            <a:alphaModFix/>
          </a:blip>
          <a:srcRect/>
          <a:stretch/>
        </p:blipFill>
        <p:spPr>
          <a:xfrm>
            <a:off x="6204275" y="399850"/>
            <a:ext cx="2749525" cy="2749550"/>
          </a:xfrm>
          <a:prstGeom prst="rect">
            <a:avLst/>
          </a:prstGeom>
          <a:noFill/>
          <a:ln>
            <a:noFill/>
          </a:ln>
        </p:spPr>
      </p:pic>
      <p:sp>
        <p:nvSpPr>
          <p:cNvPr id="112" name="Google Shape;112;g31e13ae3281_0_21"/>
          <p:cNvSpPr txBox="1"/>
          <p:nvPr/>
        </p:nvSpPr>
        <p:spPr>
          <a:xfrm>
            <a:off x="1289181" y="2127898"/>
            <a:ext cx="791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F6B26B"/>
                </a:solidFill>
                <a:latin typeface="Calibri"/>
                <a:ea typeface="Calibri"/>
                <a:cs typeface="Calibri"/>
                <a:sym typeface="Calibri"/>
              </a:rPr>
              <a:t>2</a:t>
            </a:r>
            <a:endParaRPr>
              <a:solidFill>
                <a:srgbClr val="F6B26B"/>
              </a:solidFill>
            </a:endParaRPr>
          </a:p>
        </p:txBody>
      </p:sp>
      <p:sp>
        <p:nvSpPr>
          <p:cNvPr id="113" name="Google Shape;113;g31e13ae3281_0_21"/>
          <p:cNvSpPr txBox="1"/>
          <p:nvPr/>
        </p:nvSpPr>
        <p:spPr>
          <a:xfrm>
            <a:off x="1289181" y="3283291"/>
            <a:ext cx="791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F6B26B"/>
                </a:solidFill>
                <a:latin typeface="Calibri"/>
                <a:ea typeface="Calibri"/>
                <a:cs typeface="Calibri"/>
                <a:sym typeface="Calibri"/>
              </a:rPr>
              <a:t>1</a:t>
            </a:r>
            <a:endParaRPr>
              <a:solidFill>
                <a:srgbClr val="F6B26B"/>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399</Words>
  <Application>Microsoft Office PowerPoint</Application>
  <PresentationFormat>On-screen Show (16:9)</PresentationFormat>
  <Paragraphs>41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Simple Light</vt:lpstr>
      <vt:lpstr>PowerPoint Presentation</vt:lpstr>
      <vt:lpstr>Guess the Career!</vt:lpstr>
      <vt:lpstr>Essential Questions</vt:lpstr>
      <vt:lpstr>Lesson Objectives</vt:lpstr>
      <vt:lpstr>Career Path Exploration</vt:lpstr>
      <vt:lpstr>Career Research</vt:lpstr>
      <vt:lpstr>Career Cluster Speed Dating </vt:lpstr>
      <vt:lpstr>Looking Ahead</vt:lpstr>
      <vt:lpstr>Exit Ticket - 3-2-1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Bracken, Pam</cp:lastModifiedBy>
  <cp:revision>2</cp:revision>
  <dcterms:created xsi:type="dcterms:W3CDTF">2020-10-14T20:24:40Z</dcterms:created>
  <dcterms:modified xsi:type="dcterms:W3CDTF">2025-05-01T17:52:29Z</dcterms:modified>
</cp:coreProperties>
</file>