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0"/>
  </p:notesMasterIdLst>
  <p:sldIdLst>
    <p:sldId id="256" r:id="rId3"/>
    <p:sldId id="260" r:id="rId4"/>
    <p:sldId id="257" r:id="rId5"/>
    <p:sldId id="258" r:id="rId6"/>
    <p:sldId id="259" r:id="rId7"/>
    <p:sldId id="261" r:id="rId8"/>
    <p:sldId id="262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00"/>
    <p:restoredTop sz="94643"/>
  </p:normalViewPr>
  <p:slideViewPr>
    <p:cSldViewPr snapToGrid="0">
      <p:cViewPr varScale="1">
        <p:scale>
          <a:sx n="84" d="100"/>
          <a:sy n="84" d="100"/>
        </p:scale>
        <p:origin x="200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1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7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Collective brain dump.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https://learn.k20center.ou.edu/strategy/111</a:t>
            </a: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77a1368b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177a1368b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375a20188e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375a20188e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375a20188e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375a20188e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K20 Center. (n.d.). I used to think . . . but now I know. Strategies. </a:t>
            </a:r>
            <a:r>
              <a:rPr lang="en-US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https://learn.k20center.ou.edu/strategy/137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4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5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1918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On your paper, brainstorm things you know about college, getting into college, and paying for college.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Prepare to share your responses.</a:t>
            </a: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Warm-Up</a:t>
            </a:r>
            <a:endParaRPr dirty="0"/>
          </a:p>
        </p:txBody>
      </p:sp>
      <p:pic>
        <p:nvPicPr>
          <p:cNvPr id="114" name="Google Shape;114;p26" title="Collective Brain Dump-0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32225" y="886101"/>
            <a:ext cx="2696299" cy="2696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Creating a College and Career Culture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8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Visual Scavenger Hunt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12762" indent="-457200">
              <a:spcBef>
                <a:spcPts val="0"/>
              </a:spcBef>
              <a:buSzPts val="2015"/>
            </a:pPr>
            <a:r>
              <a:rPr lang="en-US" dirty="0"/>
              <a:t>What are different ways to go to and pay for college?</a:t>
            </a:r>
            <a:endParaRPr dirty="0"/>
          </a:p>
          <a:p>
            <a:pPr marL="512762" indent="-457200">
              <a:spcBef>
                <a:spcPts val="0"/>
              </a:spcBef>
              <a:buSzPts val="2015"/>
            </a:pPr>
            <a:r>
              <a:rPr lang="en-US" dirty="0"/>
              <a:t>What do I need to know about a college before deciding to go there?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30352" y="615319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30352" y="1656264"/>
            <a:ext cx="7772400" cy="25658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792163" indent="-571500">
              <a:spcBef>
                <a:spcPts val="0"/>
              </a:spcBef>
            </a:pPr>
            <a:r>
              <a:rPr lang="en-US" dirty="0"/>
              <a:t>Increase student awareness of different types of colleges and the post-secondary journeys they could take to realize their career aspirations.</a:t>
            </a:r>
          </a:p>
          <a:p>
            <a:pPr marL="792163" indent="-571500">
              <a:spcBef>
                <a:spcPts val="0"/>
              </a:spcBef>
            </a:pPr>
            <a:r>
              <a:rPr lang="en-US" dirty="0"/>
              <a:t>Develop an understanding of the purpose of college.</a:t>
            </a:r>
          </a:p>
          <a:p>
            <a:pPr marL="792163" indent="-571500">
              <a:spcBef>
                <a:spcPts val="0"/>
              </a:spcBef>
            </a:pPr>
            <a:r>
              <a:rPr lang="en-US" dirty="0"/>
              <a:t>Explore the opportunities that post-secondary institutions can offer.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College Journey Exploration</a:t>
            </a:r>
            <a:endParaRPr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A60C30-D137-347F-8465-E7407C585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64647"/>
            <a:ext cx="8229600" cy="3434098"/>
          </a:xfrm>
        </p:spPr>
        <p:txBody>
          <a:bodyPr/>
          <a:lstStyle/>
          <a:p>
            <a:r>
              <a:rPr lang="en-US" dirty="0"/>
              <a:t>Use your available resources to find responses to the questions on your </a:t>
            </a:r>
            <a:r>
              <a:rPr lang="en-US" b="1" dirty="0"/>
              <a:t>Scavenger Hunt Journey Board</a:t>
            </a:r>
            <a:r>
              <a:rPr lang="en-US" dirty="0"/>
              <a:t> handout.</a:t>
            </a:r>
          </a:p>
          <a:p>
            <a:r>
              <a:rPr lang="en-US" dirty="0"/>
              <a:t>Record responses in the boxes on your handout.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On your paper, complete the following sentences about your thoughts on college. </a:t>
            </a:r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I used to think…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But now I know…</a:t>
            </a:r>
            <a:endParaRPr dirty="0"/>
          </a:p>
        </p:txBody>
      </p:sp>
      <p:sp>
        <p:nvSpPr>
          <p:cNvPr id="126" name="Google Shape;126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Wrap-Up</a:t>
            </a:r>
            <a:endParaRPr dirty="0"/>
          </a:p>
        </p:txBody>
      </p:sp>
      <p:pic>
        <p:nvPicPr>
          <p:cNvPr id="127" name="Google Shape;127;p28" title="I Used to Think But Now I Know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58450" y="171775"/>
            <a:ext cx="1128350" cy="112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223</Words>
  <Application>Microsoft Macintosh PowerPoint</Application>
  <PresentationFormat>On-screen Show (16:9)</PresentationFormat>
  <Paragraphs>24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Noto Sans Symbols</vt:lpstr>
      <vt:lpstr>LEARN theme</vt:lpstr>
      <vt:lpstr>LEARN theme</vt:lpstr>
      <vt:lpstr>PowerPoint Presentation</vt:lpstr>
      <vt:lpstr>Warm-Up</vt:lpstr>
      <vt:lpstr>Creating a College and Career Culture</vt:lpstr>
      <vt:lpstr>Essential Question</vt:lpstr>
      <vt:lpstr>Lesson Objectives</vt:lpstr>
      <vt:lpstr>College Journey Exploration</vt:lpstr>
      <vt:lpstr>Wrap-Up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Finley-Combs, Elsa C.</cp:lastModifiedBy>
  <cp:revision>4</cp:revision>
  <dcterms:modified xsi:type="dcterms:W3CDTF">2025-02-26T17:12:37Z</dcterms:modified>
</cp:coreProperties>
</file>