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2599"/>
  </p:normalViewPr>
  <p:slideViewPr>
    <p:cSldViewPr snapToGrid="0">
      <p:cViewPr varScale="1">
        <p:scale>
          <a:sx n="133" d="100"/>
          <a:sy n="133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6976b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12dbce5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12dbce5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12dbce52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12dbce52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Cornell notes system. Strategies. https://learn.k20center.ou.edu/strategy/56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Vanco. (2023, March 10). </a:t>
            </a:r>
            <a:r>
              <a:rPr lang="en-US" i="1" dirty="0"/>
              <a:t>10 step school event checklist to rock your next event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=dww6_RFm7gw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12dbce52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12dbce52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12dbce52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12dbce52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Card sort. Strategies.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https://learn.k20center.ou.edu/strategy/147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12dbce52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12dbce52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12dbce52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412dbce52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12dbce5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412dbce5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K20 Center. (n.d.) Two stars and a wish. Strategies. https://learn.k20center.ou.edu/strategy/83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doraclub</a:t>
            </a:r>
            <a:r>
              <a:rPr lang="en-US" dirty="0"/>
              <a:t>. (n.d.). </a:t>
            </a:r>
            <a:r>
              <a:rPr lang="en-US" i="1" dirty="0"/>
              <a:t>A joyful family gathering around a table, playing board games together, sharing laughter and creating cherished memories </a:t>
            </a:r>
            <a:r>
              <a:rPr lang="en-US" dirty="0"/>
              <a:t>[Image]. Adobe Stock. https://</a:t>
            </a:r>
            <a:r>
              <a:rPr lang="en-US" dirty="0" err="1"/>
              <a:t>stock.adobe.com</a:t>
            </a:r>
            <a:r>
              <a:rPr lang="en-US" dirty="0"/>
              <a:t>/</a:t>
            </a:r>
            <a:r>
              <a:rPr lang="en-US" dirty="0" err="1"/>
              <a:t>search?k</a:t>
            </a:r>
            <a:r>
              <a:rPr lang="en-US" dirty="0"/>
              <a:t>=</a:t>
            </a:r>
            <a:r>
              <a:rPr lang="en-US" dirty="0" err="1"/>
              <a:t>family+playing+board+games&amp;isUseAsReferenceDialogOpen</a:t>
            </a:r>
            <a:r>
              <a:rPr lang="en-US" dirty="0"/>
              <a:t>=</a:t>
            </a:r>
            <a:r>
              <a:rPr lang="en-US" dirty="0" err="1"/>
              <a:t>false&amp;asset_id</a:t>
            </a:r>
            <a:r>
              <a:rPr lang="en-US" dirty="0"/>
              <a:t>=917063363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Daly, R. (n.d.). </a:t>
            </a:r>
            <a:r>
              <a:rPr lang="en-US" i="1" dirty="0"/>
              <a:t>Celebrity couple arriving at red carpet event being photographed by paparazzi</a:t>
            </a:r>
            <a:r>
              <a:rPr lang="en-US" i="0" dirty="0"/>
              <a:t> [Image]. Adobe Stock.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0"/>
              <a:t>Yuri </a:t>
            </a:r>
            <a:r>
              <a:rPr lang="en-US" i="0" dirty="0"/>
              <a:t>A. (n.d.). </a:t>
            </a:r>
            <a:r>
              <a:rPr lang="en-US" i="1" dirty="0"/>
              <a:t>Shot of a large crowd at a music concert </a:t>
            </a:r>
            <a:r>
              <a:rPr lang="en-US" i="0" dirty="0"/>
              <a:t>[Image]. Adobe Stock.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Collective brain dump. Strategies. https://learn.k20center.ou.edu/strategy/111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4 minute timer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</a:t>
            </a:r>
            <a:r>
              <a:rPr lang="en-US" i="0" dirty="0" err="1"/>
              <a:t>kpCsfuvzQeY</a:t>
            </a:r>
            <a:r>
              <a:rPr lang="en-US" i="0" dirty="0"/>
              <a:t> </a:t>
            </a:r>
            <a:endParaRPr dirty="0"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5W cube. Strategies. https://learn.k20center.ou.edu/strategy/81</a:t>
            </a:r>
            <a:endParaRPr dirty="0"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ww6_RFm7gw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pCsfuvzQeY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How do you and your family learn about events at your school?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Do you and your family regularly check emails from your school?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Do you ever notice any flyers around your school or in your classrooms that promote school events?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Do you attend all or most events at your school that you hear about? </a:t>
            </a:r>
            <a:endParaRPr dirty="0"/>
          </a:p>
        </p:txBody>
      </p:sp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Advertisement and Promotion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Watch the video and take notes on your </a:t>
            </a:r>
            <a:r>
              <a:rPr lang="en-US" b="1" dirty="0"/>
              <a:t>Cornell Notes</a:t>
            </a:r>
            <a:r>
              <a:rPr lang="en-US" dirty="0"/>
              <a:t> handout. </a:t>
            </a:r>
            <a:endParaRPr dirty="0"/>
          </a:p>
        </p:txBody>
      </p:sp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School Event Checklist</a:t>
            </a:r>
            <a:endParaRPr dirty="0"/>
          </a:p>
        </p:txBody>
      </p:sp>
      <p:pic>
        <p:nvPicPr>
          <p:cNvPr id="156" name="Google Shape;156;p32" title="Cornell Notes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625" y="119500"/>
            <a:ext cx="945850" cy="7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10 Step School Event Checklist to Rock Your Next Event">
            <a:hlinkClick r:id="" action="ppaction://media"/>
            <a:extLst>
              <a:ext uri="{FF2B5EF4-FFF2-40B4-BE49-F238E27FC236}">
                <a16:creationId xmlns:a16="http://schemas.microsoft.com/office/drawing/2014/main" id="{93071A3C-3E80-2AAC-7F0B-6D8DBDC669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97264" y="2286000"/>
            <a:ext cx="4349472" cy="2457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leadership skills do you think you need to organize an event? </a:t>
            </a:r>
            <a:endParaRPr dirty="0"/>
          </a:p>
        </p:txBody>
      </p:sp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Leadership Skills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People with a variety of leadership skills are needed to organize an event.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Lay the Category Cards in a line. Organize them in chronological order based on which steps should be taken first to the steps that should be taken last when planning an event.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With your group, place each Sorting Card under a step that requires that skill. </a:t>
            </a:r>
          </a:p>
        </p:txBody>
      </p:sp>
      <p:sp>
        <p:nvSpPr>
          <p:cNvPr id="168" name="Google Shape;168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 Sort</a:t>
            </a:r>
            <a:endParaRPr dirty="0"/>
          </a:p>
        </p:txBody>
      </p:sp>
      <p:pic>
        <p:nvPicPr>
          <p:cNvPr id="169" name="Google Shape;169;p34" title="Card So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4333" y="29699"/>
            <a:ext cx="1483266" cy="1483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Font typeface="Calibri"/>
              <a:buChar char="●"/>
            </a:pPr>
            <a:r>
              <a:rPr lang="en-US" dirty="0"/>
              <a:t>Were there any leadership skills that fit under multiple steps? If so, discuss these skills and which steps could use them.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Font typeface="Calibri"/>
              <a:buChar char="●"/>
            </a:pPr>
            <a:r>
              <a:rPr lang="en-US" dirty="0"/>
              <a:t>Do you think you have some of these leadership skills?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Font typeface="Calibri"/>
              <a:buChar char="●"/>
            </a:pPr>
            <a:r>
              <a:rPr lang="en-US" dirty="0"/>
              <a:t>How could you use what you learned during this activity to help organize an event? </a:t>
            </a:r>
            <a:endParaRPr dirty="0"/>
          </a:p>
        </p:txBody>
      </p:sp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Reflect and Discuss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dirty="0"/>
              <a:t>Review the stages of planning an event.</a:t>
            </a:r>
          </a:p>
          <a:p>
            <a:pPr indent="-457200"/>
            <a:r>
              <a:rPr lang="en-US" dirty="0"/>
              <a:t>Brainstorm ideas for the first two stages. </a:t>
            </a:r>
          </a:p>
          <a:p>
            <a:pPr indent="-457200"/>
            <a:r>
              <a:rPr lang="en-US" dirty="0"/>
              <a:t>Create an event timeline that includes all the details necessary for a successful event.</a:t>
            </a:r>
          </a:p>
        </p:txBody>
      </p:sp>
      <p:sp>
        <p:nvSpPr>
          <p:cNvPr id="181" name="Google Shape;181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Brainstorm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Stars:</a:t>
            </a:r>
            <a:r>
              <a:rPr lang="en-US" dirty="0"/>
              <a:t> What are </a:t>
            </a:r>
            <a:r>
              <a:rPr lang="en-US" b="1" dirty="0"/>
              <a:t>two </a:t>
            </a:r>
            <a:r>
              <a:rPr lang="en-US" dirty="0"/>
              <a:t>leadership skills that you already use or will use to organize your event?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Wish:</a:t>
            </a:r>
            <a:r>
              <a:rPr lang="en-US" dirty="0"/>
              <a:t> What is </a:t>
            </a:r>
            <a:r>
              <a:rPr lang="en-US" b="1" dirty="0"/>
              <a:t>one</a:t>
            </a:r>
            <a:r>
              <a:rPr lang="en-US" dirty="0"/>
              <a:t> leadership skill you want to individually develop and improve through the process of organizing your event? </a:t>
            </a:r>
            <a:endParaRPr dirty="0"/>
          </a:p>
        </p:txBody>
      </p:sp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 Stars and a Wish</a:t>
            </a:r>
            <a:endParaRPr dirty="0"/>
          </a:p>
        </p:txBody>
      </p:sp>
      <p:pic>
        <p:nvPicPr>
          <p:cNvPr id="188" name="Google Shape;188;p37" title="Two Stars and a Wis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8219" y="96750"/>
            <a:ext cx="1058034" cy="89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Leadership Club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Organizing and Event Planning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Why are leadership skills important when planning an event?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Goals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Examine the leadership skills involved in organizing an event. </a:t>
            </a:r>
            <a:endParaRPr dirty="0"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Reflect on personal leadership skills, strengths, and areas for development.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50" y="156775"/>
            <a:ext cx="4219550" cy="22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825" y="2677200"/>
            <a:ext cx="3459966" cy="230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7738" y="215025"/>
            <a:ext cx="3691900" cy="230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8081" y="2677200"/>
            <a:ext cx="3251218" cy="23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Collective </a:t>
            </a:r>
            <a:r>
              <a:rPr lang="en-US" dirty="0" err="1"/>
              <a:t>Braindump</a:t>
            </a:r>
            <a:endParaRPr dirty="0"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are the steps you need to take to organize an event? </a:t>
            </a:r>
            <a:endParaRPr dirty="0"/>
          </a:p>
        </p:txBody>
      </p:sp>
      <p:pic>
        <p:nvPicPr>
          <p:cNvPr id="123" name="Google Shape;123;p27" title="Collective Brain Dump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125" y="102400"/>
            <a:ext cx="710126" cy="71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K20 Center 4 minute timer">
            <a:hlinkClick r:id="" action="ppaction://media"/>
            <a:extLst>
              <a:ext uri="{FF2B5EF4-FFF2-40B4-BE49-F238E27FC236}">
                <a16:creationId xmlns:a16="http://schemas.microsoft.com/office/drawing/2014/main" id="{97A21A7E-8F00-F901-276E-4C3E7DB072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70150" y="2178050"/>
            <a:ext cx="4203700" cy="237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Share Out! </a:t>
            </a:r>
            <a:endParaRPr dirty="0"/>
          </a:p>
        </p:txBody>
      </p:sp>
      <p:sp>
        <p:nvSpPr>
          <p:cNvPr id="2" name="Google Shape;135;p29">
            <a:extLst>
              <a:ext uri="{FF2B5EF4-FFF2-40B4-BE49-F238E27FC236}">
                <a16:creationId xmlns:a16="http://schemas.microsoft.com/office/drawing/2014/main" id="{3E5C2583-62CE-5DFF-71E0-048563F49891}"/>
              </a:ext>
            </a:extLst>
          </p:cNvPr>
          <p:cNvSpPr txBox="1">
            <a:spLocks/>
          </p:cNvSpPr>
          <p:nvPr/>
        </p:nvSpPr>
        <p:spPr>
          <a:xfrm>
            <a:off x="457200" y="1215253"/>
            <a:ext cx="8084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980000"/>
              </a:buClr>
              <a:buFont typeface="Calibri"/>
              <a:buChar char="●"/>
            </a:pPr>
            <a:r>
              <a:rPr lang="en-US" dirty="0"/>
              <a:t>In your groups, share a few responses from your list. </a:t>
            </a:r>
          </a:p>
          <a:p>
            <a:pPr marL="63500" indent="0">
              <a:spcBef>
                <a:spcPts val="0"/>
              </a:spcBef>
              <a:buClr>
                <a:srgbClr val="980000"/>
              </a:buClr>
              <a:buNone/>
            </a:pPr>
            <a:endParaRPr lang="en-US" dirty="0"/>
          </a:p>
          <a:p>
            <a:pPr>
              <a:spcBef>
                <a:spcPts val="0"/>
              </a:spcBef>
              <a:buClr>
                <a:srgbClr val="980000"/>
              </a:buClr>
              <a:buFont typeface="Calibri"/>
              <a:buChar char="●"/>
            </a:pPr>
            <a:r>
              <a:rPr lang="en-US" dirty="0"/>
              <a:t>Prepare to share a few responses with the whole class.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Analyze the Scenario</a:t>
            </a:r>
            <a:endParaRPr dirty="0"/>
          </a:p>
        </p:txBody>
      </p:sp>
      <p:pic>
        <p:nvPicPr>
          <p:cNvPr id="136" name="Google Shape;136;p29" title="5W_stratcard_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175" y="7620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11DCF00-13F4-0822-0770-E3D945EE0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64497"/>
            <a:ext cx="8229600" cy="3434098"/>
          </a:xfrm>
        </p:spPr>
        <p:txBody>
          <a:bodyPr>
            <a:normAutofit fontScale="92500" lnSpcReduction="20000"/>
          </a:bodyPr>
          <a:lstStyle/>
          <a:p>
            <a:pPr marL="63500" indent="0">
              <a:buNone/>
            </a:pPr>
            <a:r>
              <a:rPr lang="en-US" dirty="0"/>
              <a:t>In your groups, respond to the following 5W prompts on your handout about the scenario on your card. </a:t>
            </a:r>
          </a:p>
          <a:p>
            <a:r>
              <a:rPr lang="en-US" b="1" dirty="0"/>
              <a:t>Who</a:t>
            </a:r>
            <a:r>
              <a:rPr lang="en-US" dirty="0"/>
              <a:t> is needed to organize this event?</a:t>
            </a:r>
          </a:p>
          <a:p>
            <a:r>
              <a:rPr lang="en-US" b="1" dirty="0"/>
              <a:t>What </a:t>
            </a:r>
            <a:r>
              <a:rPr lang="en-US" dirty="0"/>
              <a:t>materials and supplies are needed to organize this event?</a:t>
            </a:r>
          </a:p>
          <a:p>
            <a:r>
              <a:rPr lang="en-US" b="1" dirty="0"/>
              <a:t>When </a:t>
            </a:r>
            <a:r>
              <a:rPr lang="en-US" dirty="0"/>
              <a:t>should this event take place?</a:t>
            </a:r>
          </a:p>
          <a:p>
            <a:r>
              <a:rPr lang="en-US" b="1" dirty="0"/>
              <a:t>Where </a:t>
            </a:r>
            <a:r>
              <a:rPr lang="en-US" dirty="0"/>
              <a:t>should this event take place?</a:t>
            </a:r>
          </a:p>
          <a:p>
            <a:r>
              <a:rPr lang="en-US" b="1" dirty="0"/>
              <a:t>Why </a:t>
            </a:r>
            <a:r>
              <a:rPr lang="en-US" dirty="0"/>
              <a:t>is this event being organized?</a:t>
            </a:r>
          </a:p>
          <a:p>
            <a:r>
              <a:rPr lang="en-US" b="1" dirty="0"/>
              <a:t>How </a:t>
            </a:r>
            <a:r>
              <a:rPr lang="en-US" dirty="0"/>
              <a:t>will you measure the success of the event?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How far in advance do you think you should start planning an event?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Do you think some of the 5W prompts are more important than others?</a:t>
            </a:r>
            <a:endParaRPr dirty="0"/>
          </a:p>
        </p:txBody>
      </p:sp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 Are Your Thoughts?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794</Words>
  <Application>Microsoft Macintosh PowerPoint</Application>
  <PresentationFormat>On-screen Show (16:9)</PresentationFormat>
  <Paragraphs>66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LEARN theme</vt:lpstr>
      <vt:lpstr>LEARN theme</vt:lpstr>
      <vt:lpstr>PowerPoint Presentation</vt:lpstr>
      <vt:lpstr>Leadership Club</vt:lpstr>
      <vt:lpstr>Essential Question</vt:lpstr>
      <vt:lpstr>Learning Goals</vt:lpstr>
      <vt:lpstr>PowerPoint Presentation</vt:lpstr>
      <vt:lpstr>Collective Braindump</vt:lpstr>
      <vt:lpstr>Share Out! </vt:lpstr>
      <vt:lpstr>Analyze the Scenario</vt:lpstr>
      <vt:lpstr>What Are Your Thoughts? </vt:lpstr>
      <vt:lpstr>Advertisement and Promotion </vt:lpstr>
      <vt:lpstr>School Event Checklist</vt:lpstr>
      <vt:lpstr>Leadership Skills</vt:lpstr>
      <vt:lpstr>Card Sort</vt:lpstr>
      <vt:lpstr>Reflect and Discuss</vt:lpstr>
      <vt:lpstr>Brainstorm</vt:lpstr>
      <vt:lpstr>Two Stars and a Wish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Club</dc:title>
  <dc:subject/>
  <dc:creator>K20 Center</dc:creator>
  <cp:keywords/>
  <dc:description/>
  <cp:lastModifiedBy>Gracia, Ann M.</cp:lastModifiedBy>
  <cp:revision>7</cp:revision>
  <dcterms:modified xsi:type="dcterms:W3CDTF">2025-03-26T16:02:34Z</dcterms:modified>
  <cp:category/>
</cp:coreProperties>
</file>