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16"/>
  </p:notesMasterIdLst>
  <p:sldIdLst>
    <p:sldId id="256" r:id="rId2"/>
    <p:sldId id="257" r:id="rId3"/>
    <p:sldId id="265" r:id="rId4"/>
    <p:sldId id="266" r:id="rId5"/>
    <p:sldId id="258" r:id="rId6"/>
    <p:sldId id="279" r:id="rId7"/>
    <p:sldId id="267" r:id="rId8"/>
    <p:sldId id="271" r:id="rId9"/>
    <p:sldId id="272" r:id="rId10"/>
    <p:sldId id="273" r:id="rId11"/>
    <p:sldId id="274" r:id="rId12"/>
    <p:sldId id="276" r:id="rId13"/>
    <p:sldId id="278" r:id="rId14"/>
    <p:sldId id="277"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9FF"/>
    <a:srgbClr val="050F5E"/>
    <a:srgbClr val="F9C432"/>
    <a:srgbClr val="009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90"/>
    <p:restoredTop sz="78095" autoAdjust="0"/>
  </p:normalViewPr>
  <p:slideViewPr>
    <p:cSldViewPr snapToGrid="0">
      <p:cViewPr varScale="1">
        <p:scale>
          <a:sx n="131" d="100"/>
          <a:sy n="131" d="100"/>
        </p:scale>
        <p:origin x="656" y="184"/>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9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tech-tool/61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tech-tool/6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8B153B3B-1D1C-1893-91E7-FFB6BEE74D42}"/>
            </a:ext>
          </a:extLst>
        </p:cNvPr>
        <p:cNvGrpSpPr/>
        <p:nvPr/>
      </p:nvGrpSpPr>
      <p:grpSpPr>
        <a:xfrm>
          <a:off x="0" y="0"/>
          <a:ext cx="0" cy="0"/>
          <a:chOff x="0" y="0"/>
          <a:chExt cx="0" cy="0"/>
        </a:xfrm>
      </p:grpSpPr>
      <p:sp>
        <p:nvSpPr>
          <p:cNvPr id="45" name="Google Shape;45;g3472599baab_0_64:notes">
            <a:extLst>
              <a:ext uri="{FF2B5EF4-FFF2-40B4-BE49-F238E27FC236}">
                <a16:creationId xmlns:a16="http://schemas.microsoft.com/office/drawing/2014/main" id="{18AE5506-F953-6580-7D3F-47D2E3C9C5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72599baab_0_64:notes">
            <a:extLst>
              <a:ext uri="{FF2B5EF4-FFF2-40B4-BE49-F238E27FC236}">
                <a16:creationId xmlns:a16="http://schemas.microsoft.com/office/drawing/2014/main" id="{530479C4-2DEE-36F8-5520-0D9F423FDF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K20 Center. (n.d.). Magnetic statements. Strategies. </a:t>
            </a:r>
            <a:r>
              <a:rPr lang="en-US" sz="1800" b="0" i="0" u="sng" strike="noStrike" dirty="0">
                <a:solidFill>
                  <a:srgbClr val="1155CC"/>
                </a:solidFill>
                <a:effectLst/>
                <a:latin typeface="Arial" panose="020B0604020202020204" pitchFamily="34" charset="0"/>
                <a:hlinkClick r:id="rId3"/>
              </a:rPr>
              <a:t>https://learn.k20center.ou.edu/strategy/166</a:t>
            </a:r>
            <a:endParaRPr dirty="0"/>
          </a:p>
        </p:txBody>
      </p:sp>
    </p:spTree>
    <p:extLst>
      <p:ext uri="{BB962C8B-B14F-4D97-AF65-F5344CB8AC3E}">
        <p14:creationId xmlns:p14="http://schemas.microsoft.com/office/powerpoint/2010/main" val="138335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AF14662B-7092-3039-7290-8F6CDD99E2EE}"/>
            </a:ext>
          </a:extLst>
        </p:cNvPr>
        <p:cNvGrpSpPr/>
        <p:nvPr/>
      </p:nvGrpSpPr>
      <p:grpSpPr>
        <a:xfrm>
          <a:off x="0" y="0"/>
          <a:ext cx="0" cy="0"/>
          <a:chOff x="0" y="0"/>
          <a:chExt cx="0" cy="0"/>
        </a:xfrm>
      </p:grpSpPr>
      <p:sp>
        <p:nvSpPr>
          <p:cNvPr id="45" name="Google Shape;45;g3472599baab_0_64:notes">
            <a:extLst>
              <a:ext uri="{FF2B5EF4-FFF2-40B4-BE49-F238E27FC236}">
                <a16:creationId xmlns:a16="http://schemas.microsoft.com/office/drawing/2014/main" id="{54FE3D12-47C2-CC42-F61E-F1A28A4614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72599baab_0_64:notes">
            <a:extLst>
              <a:ext uri="{FF2B5EF4-FFF2-40B4-BE49-F238E27FC236}">
                <a16:creationId xmlns:a16="http://schemas.microsoft.com/office/drawing/2014/main" id="{4D2A34C5-E660-F4EA-4771-1F400F1D8F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K20 Center. (n.d.). Magnetic statements. Strategies. </a:t>
            </a:r>
            <a:r>
              <a:rPr lang="en-US" sz="1800" b="0" i="0" u="sng" strike="noStrike" dirty="0">
                <a:solidFill>
                  <a:srgbClr val="1155CC"/>
                </a:solidFill>
                <a:effectLst/>
                <a:latin typeface="Arial" panose="020B0604020202020204" pitchFamily="34" charset="0"/>
                <a:hlinkClick r:id="rId3"/>
              </a:rPr>
              <a:t>https://learn.k20center.ou.edu/strategy/166</a:t>
            </a:r>
            <a:endParaRPr dirty="0"/>
          </a:p>
        </p:txBody>
      </p:sp>
    </p:spTree>
    <p:extLst>
      <p:ext uri="{BB962C8B-B14F-4D97-AF65-F5344CB8AC3E}">
        <p14:creationId xmlns:p14="http://schemas.microsoft.com/office/powerpoint/2010/main" val="182656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7C41141A-F166-1053-017B-D2FBDAA0617F}"/>
            </a:ext>
          </a:extLst>
        </p:cNvPr>
        <p:cNvGrpSpPr/>
        <p:nvPr/>
      </p:nvGrpSpPr>
      <p:grpSpPr>
        <a:xfrm>
          <a:off x="0" y="0"/>
          <a:ext cx="0" cy="0"/>
          <a:chOff x="0" y="0"/>
          <a:chExt cx="0" cy="0"/>
        </a:xfrm>
      </p:grpSpPr>
      <p:sp>
        <p:nvSpPr>
          <p:cNvPr id="45" name="Google Shape;45;g3472599baab_0_64:notes">
            <a:extLst>
              <a:ext uri="{FF2B5EF4-FFF2-40B4-BE49-F238E27FC236}">
                <a16:creationId xmlns:a16="http://schemas.microsoft.com/office/drawing/2014/main" id="{E5965AB6-1E1C-4393-1AF9-6197E47FFB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72599baab_0_64:notes">
            <a:extLst>
              <a:ext uri="{FF2B5EF4-FFF2-40B4-BE49-F238E27FC236}">
                <a16:creationId xmlns:a16="http://schemas.microsoft.com/office/drawing/2014/main" id="{2EFE67A2-8627-5AD1-FDDD-F334A10C4E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K20 Center. (n.d.). Magnetic statements. Strategies. </a:t>
            </a:r>
            <a:r>
              <a:rPr lang="en-US" sz="1800" b="0" i="0" u="sng" strike="noStrike" dirty="0">
                <a:solidFill>
                  <a:srgbClr val="1155CC"/>
                </a:solidFill>
                <a:effectLst/>
                <a:latin typeface="Arial" panose="020B0604020202020204" pitchFamily="34" charset="0"/>
                <a:hlinkClick r:id="rId3"/>
              </a:rPr>
              <a:t>https://learn.k20center.ou.edu/strategy/166</a:t>
            </a:r>
            <a:endParaRPr dirty="0"/>
          </a:p>
        </p:txBody>
      </p:sp>
    </p:spTree>
    <p:extLst>
      <p:ext uri="{BB962C8B-B14F-4D97-AF65-F5344CB8AC3E}">
        <p14:creationId xmlns:p14="http://schemas.microsoft.com/office/powerpoint/2010/main" val="424423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6E456475-0E18-2D0F-8DB7-EEDAB759C6F4}"/>
            </a:ext>
          </a:extLst>
        </p:cNvPr>
        <p:cNvGrpSpPr/>
        <p:nvPr/>
      </p:nvGrpSpPr>
      <p:grpSpPr>
        <a:xfrm>
          <a:off x="0" y="0"/>
          <a:ext cx="0" cy="0"/>
          <a:chOff x="0" y="0"/>
          <a:chExt cx="0" cy="0"/>
        </a:xfrm>
      </p:grpSpPr>
      <p:sp>
        <p:nvSpPr>
          <p:cNvPr id="45" name="Google Shape;45;g3472599baab_0_64:notes">
            <a:extLst>
              <a:ext uri="{FF2B5EF4-FFF2-40B4-BE49-F238E27FC236}">
                <a16:creationId xmlns:a16="http://schemas.microsoft.com/office/drawing/2014/main" id="{6A40B3D6-FEB0-D104-C676-A6F7AF6652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72599baab_0_64:notes">
            <a:extLst>
              <a:ext uri="{FF2B5EF4-FFF2-40B4-BE49-F238E27FC236}">
                <a16:creationId xmlns:a16="http://schemas.microsoft.com/office/drawing/2014/main" id="{3DD69482-591E-4C39-4065-3A28FCF935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089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8C83E02D-540D-2E8A-196E-338217997B34}"/>
            </a:ext>
          </a:extLst>
        </p:cNvPr>
        <p:cNvGrpSpPr/>
        <p:nvPr/>
      </p:nvGrpSpPr>
      <p:grpSpPr>
        <a:xfrm>
          <a:off x="0" y="0"/>
          <a:ext cx="0" cy="0"/>
          <a:chOff x="0" y="0"/>
          <a:chExt cx="0" cy="0"/>
        </a:xfrm>
      </p:grpSpPr>
      <p:sp>
        <p:nvSpPr>
          <p:cNvPr id="45" name="Google Shape;45;g3472599baab_0_64:notes">
            <a:extLst>
              <a:ext uri="{FF2B5EF4-FFF2-40B4-BE49-F238E27FC236}">
                <a16:creationId xmlns:a16="http://schemas.microsoft.com/office/drawing/2014/main" id="{F8D2583D-4DE8-5B7B-EDCE-8B6400ACC2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72599baab_0_64:notes">
            <a:extLst>
              <a:ext uri="{FF2B5EF4-FFF2-40B4-BE49-F238E27FC236}">
                <a16:creationId xmlns:a16="http://schemas.microsoft.com/office/drawing/2014/main" id="{25B178EE-10BA-68C7-C34B-BC9713C69C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K20 Center. (n.d.). What? So what? Now what? Strategies. </a:t>
            </a:r>
            <a:r>
              <a:rPr lang="en-US" sz="1800" b="0" i="0" u="sng" strike="noStrike" dirty="0">
                <a:solidFill>
                  <a:srgbClr val="1155CC"/>
                </a:solidFill>
                <a:effectLst/>
                <a:latin typeface="Arial" panose="020B0604020202020204" pitchFamily="34" charset="0"/>
                <a:hlinkClick r:id="rId3"/>
              </a:rPr>
              <a:t>https://learn.k20center.ou.edu/strategy/95</a:t>
            </a:r>
            <a:endParaRPr dirty="0"/>
          </a:p>
        </p:txBody>
      </p:sp>
    </p:spTree>
    <p:extLst>
      <p:ext uri="{BB962C8B-B14F-4D97-AF65-F5344CB8AC3E}">
        <p14:creationId xmlns:p14="http://schemas.microsoft.com/office/powerpoint/2010/main" val="55282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3472599baab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3472599baa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a:extLst>
            <a:ext uri="{FF2B5EF4-FFF2-40B4-BE49-F238E27FC236}">
              <a16:creationId xmlns:a16="http://schemas.microsoft.com/office/drawing/2014/main" id="{59798214-F482-A321-B921-100FB1B76895}"/>
            </a:ext>
          </a:extLst>
        </p:cNvPr>
        <p:cNvGrpSpPr/>
        <p:nvPr/>
      </p:nvGrpSpPr>
      <p:grpSpPr>
        <a:xfrm>
          <a:off x="0" y="0"/>
          <a:ext cx="0" cy="0"/>
          <a:chOff x="0" y="0"/>
          <a:chExt cx="0" cy="0"/>
        </a:xfrm>
      </p:grpSpPr>
      <p:sp>
        <p:nvSpPr>
          <p:cNvPr id="39" name="Google Shape;39;g3472599baab_0_59:notes">
            <a:extLst>
              <a:ext uri="{FF2B5EF4-FFF2-40B4-BE49-F238E27FC236}">
                <a16:creationId xmlns:a16="http://schemas.microsoft.com/office/drawing/2014/main" id="{AD91C2E5-1FC5-43FE-5DAC-554ECE716A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3472599baab_0_59:notes">
            <a:extLst>
              <a:ext uri="{FF2B5EF4-FFF2-40B4-BE49-F238E27FC236}">
                <a16:creationId xmlns:a16="http://schemas.microsoft.com/office/drawing/2014/main" id="{4628034E-3799-1E0A-EB8F-59DD2E8635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02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a:extLst>
            <a:ext uri="{FF2B5EF4-FFF2-40B4-BE49-F238E27FC236}">
              <a16:creationId xmlns:a16="http://schemas.microsoft.com/office/drawing/2014/main" id="{245C5BA7-F9EE-DEFE-7688-B72AFB8AFC16}"/>
            </a:ext>
          </a:extLst>
        </p:cNvPr>
        <p:cNvGrpSpPr/>
        <p:nvPr/>
      </p:nvGrpSpPr>
      <p:grpSpPr>
        <a:xfrm>
          <a:off x="0" y="0"/>
          <a:ext cx="0" cy="0"/>
          <a:chOff x="0" y="0"/>
          <a:chExt cx="0" cy="0"/>
        </a:xfrm>
      </p:grpSpPr>
      <p:sp>
        <p:nvSpPr>
          <p:cNvPr id="39" name="Google Shape;39;g3472599baab_0_59:notes">
            <a:extLst>
              <a:ext uri="{FF2B5EF4-FFF2-40B4-BE49-F238E27FC236}">
                <a16:creationId xmlns:a16="http://schemas.microsoft.com/office/drawing/2014/main" id="{E4959064-9473-D0B0-45C1-E73DFF99CA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3472599baab_0_59:notes">
            <a:extLst>
              <a:ext uri="{FF2B5EF4-FFF2-40B4-BE49-F238E27FC236}">
                <a16:creationId xmlns:a16="http://schemas.microsoft.com/office/drawing/2014/main" id="{5C03379D-6C2F-E86E-0F2E-4A6FAC8502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76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3472599baa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72599baa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K20 Center. (n.d.). Canva. Tech Tools. </a:t>
            </a:r>
            <a:r>
              <a:rPr lang="en-US" sz="1800" b="0" i="0" u="sng" strike="noStrike" dirty="0">
                <a:solidFill>
                  <a:srgbClr val="1155CC"/>
                </a:solidFill>
                <a:effectLst/>
                <a:latin typeface="Arial" panose="020B0604020202020204" pitchFamily="34" charset="0"/>
                <a:hlinkClick r:id="rId3"/>
              </a:rPr>
              <a:t>https://learn.k20center.ou.edu/tech-tool/612</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9B15D4A1-0C16-693F-B0DC-75FE219DCA57}"/>
            </a:ext>
          </a:extLst>
        </p:cNvPr>
        <p:cNvGrpSpPr/>
        <p:nvPr/>
      </p:nvGrpSpPr>
      <p:grpSpPr>
        <a:xfrm>
          <a:off x="0" y="0"/>
          <a:ext cx="0" cy="0"/>
          <a:chOff x="0" y="0"/>
          <a:chExt cx="0" cy="0"/>
        </a:xfrm>
      </p:grpSpPr>
      <p:sp>
        <p:nvSpPr>
          <p:cNvPr id="45" name="Google Shape;45;g3472599baab_0_64:notes">
            <a:extLst>
              <a:ext uri="{FF2B5EF4-FFF2-40B4-BE49-F238E27FC236}">
                <a16:creationId xmlns:a16="http://schemas.microsoft.com/office/drawing/2014/main" id="{45F35142-DCD4-77A8-F6C6-0811643884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72599baab_0_64:notes">
            <a:extLst>
              <a:ext uri="{FF2B5EF4-FFF2-40B4-BE49-F238E27FC236}">
                <a16:creationId xmlns:a16="http://schemas.microsoft.com/office/drawing/2014/main" id="{9132E75C-1DE0-5618-C97A-81357C2B15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K20 Center. (n.d.). Canva. Tech Tools. </a:t>
            </a:r>
            <a:r>
              <a:rPr lang="en-US" sz="1800" b="0" i="0" u="sng" strike="noStrike" dirty="0">
                <a:solidFill>
                  <a:srgbClr val="1155CC"/>
                </a:solidFill>
                <a:effectLst/>
                <a:latin typeface="Arial" panose="020B0604020202020204" pitchFamily="34" charset="0"/>
                <a:hlinkClick r:id="rId3"/>
              </a:rPr>
              <a:t>https://learn.k20center.ou.edu/tech-tool/612</a:t>
            </a:r>
            <a:endParaRPr dirty="0"/>
          </a:p>
        </p:txBody>
      </p:sp>
    </p:spTree>
    <p:extLst>
      <p:ext uri="{BB962C8B-B14F-4D97-AF65-F5344CB8AC3E}">
        <p14:creationId xmlns:p14="http://schemas.microsoft.com/office/powerpoint/2010/main" val="293629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685B22AC-7ECA-8EF2-2E56-AA1B56FC4D67}"/>
            </a:ext>
          </a:extLst>
        </p:cNvPr>
        <p:cNvGrpSpPr/>
        <p:nvPr/>
      </p:nvGrpSpPr>
      <p:grpSpPr>
        <a:xfrm>
          <a:off x="0" y="0"/>
          <a:ext cx="0" cy="0"/>
          <a:chOff x="0" y="0"/>
          <a:chExt cx="0" cy="0"/>
        </a:xfrm>
      </p:grpSpPr>
      <p:sp>
        <p:nvSpPr>
          <p:cNvPr id="45" name="Google Shape;45;g3472599baab_0_64:notes">
            <a:extLst>
              <a:ext uri="{FF2B5EF4-FFF2-40B4-BE49-F238E27FC236}">
                <a16:creationId xmlns:a16="http://schemas.microsoft.com/office/drawing/2014/main" id="{B6E2FDEF-6225-0989-4C98-9044786E92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72599baab_0_64:notes">
            <a:extLst>
              <a:ext uri="{FF2B5EF4-FFF2-40B4-BE49-F238E27FC236}">
                <a16:creationId xmlns:a16="http://schemas.microsoft.com/office/drawing/2014/main" id="{139F939E-EC78-7447-F796-C36DF0EE3E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K20 Center. (n.d.). Magnetic statements. Strategies. </a:t>
            </a:r>
            <a:r>
              <a:rPr lang="en-US" sz="1800" b="0" i="0" u="sng" strike="noStrike" dirty="0">
                <a:solidFill>
                  <a:srgbClr val="1155CC"/>
                </a:solidFill>
                <a:effectLst/>
                <a:latin typeface="Arial" panose="020B0604020202020204" pitchFamily="34" charset="0"/>
                <a:hlinkClick r:id="rId3"/>
              </a:rPr>
              <a:t>https://learn.k20center.ou.edu/strategy/166</a:t>
            </a:r>
            <a:endParaRPr dirty="0"/>
          </a:p>
        </p:txBody>
      </p:sp>
    </p:spTree>
    <p:extLst>
      <p:ext uri="{BB962C8B-B14F-4D97-AF65-F5344CB8AC3E}">
        <p14:creationId xmlns:p14="http://schemas.microsoft.com/office/powerpoint/2010/main" val="47257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D75D2CFA-C290-EDA6-8264-B0F6EABB7C39}"/>
            </a:ext>
          </a:extLst>
        </p:cNvPr>
        <p:cNvGrpSpPr/>
        <p:nvPr/>
      </p:nvGrpSpPr>
      <p:grpSpPr>
        <a:xfrm>
          <a:off x="0" y="0"/>
          <a:ext cx="0" cy="0"/>
          <a:chOff x="0" y="0"/>
          <a:chExt cx="0" cy="0"/>
        </a:xfrm>
      </p:grpSpPr>
      <p:sp>
        <p:nvSpPr>
          <p:cNvPr id="45" name="Google Shape;45;g3472599baab_0_64:notes">
            <a:extLst>
              <a:ext uri="{FF2B5EF4-FFF2-40B4-BE49-F238E27FC236}">
                <a16:creationId xmlns:a16="http://schemas.microsoft.com/office/drawing/2014/main" id="{5A826942-B1EF-0B78-1C07-613E8C781F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72599baab_0_64:notes">
            <a:extLst>
              <a:ext uri="{FF2B5EF4-FFF2-40B4-BE49-F238E27FC236}">
                <a16:creationId xmlns:a16="http://schemas.microsoft.com/office/drawing/2014/main" id="{E981883B-3ACE-1F5F-F081-1E1BAC9A4F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K20 Center. (n.d.). Magnetic statements. Strategies. </a:t>
            </a:r>
            <a:r>
              <a:rPr lang="en-US" sz="1800" b="0" i="0" u="sng" strike="noStrike" dirty="0">
                <a:solidFill>
                  <a:srgbClr val="1155CC"/>
                </a:solidFill>
                <a:effectLst/>
                <a:latin typeface="Arial" panose="020B0604020202020204" pitchFamily="34" charset="0"/>
                <a:hlinkClick r:id="rId3"/>
              </a:rPr>
              <a:t>https://learn.k20center.ou.edu/strategy/166</a:t>
            </a:r>
            <a:endParaRPr dirty="0"/>
          </a:p>
        </p:txBody>
      </p:sp>
    </p:spTree>
    <p:extLst>
      <p:ext uri="{BB962C8B-B14F-4D97-AF65-F5344CB8AC3E}">
        <p14:creationId xmlns:p14="http://schemas.microsoft.com/office/powerpoint/2010/main" val="31296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79DB35F1-00B7-ED38-5C21-0141E056D538}"/>
            </a:ext>
          </a:extLst>
        </p:cNvPr>
        <p:cNvGrpSpPr/>
        <p:nvPr/>
      </p:nvGrpSpPr>
      <p:grpSpPr>
        <a:xfrm>
          <a:off x="0" y="0"/>
          <a:ext cx="0" cy="0"/>
          <a:chOff x="0" y="0"/>
          <a:chExt cx="0" cy="0"/>
        </a:xfrm>
      </p:grpSpPr>
      <p:sp>
        <p:nvSpPr>
          <p:cNvPr id="45" name="Google Shape;45;g3472599baab_0_64:notes">
            <a:extLst>
              <a:ext uri="{FF2B5EF4-FFF2-40B4-BE49-F238E27FC236}">
                <a16:creationId xmlns:a16="http://schemas.microsoft.com/office/drawing/2014/main" id="{36D12832-BFE3-8A1E-ED42-2B23AE057C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472599baab_0_64:notes">
            <a:extLst>
              <a:ext uri="{FF2B5EF4-FFF2-40B4-BE49-F238E27FC236}">
                <a16:creationId xmlns:a16="http://schemas.microsoft.com/office/drawing/2014/main" id="{0B703C0B-B182-BD6A-DFB3-FF1D6A8514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K20 Center. (n.d.). Magnetic statements. Strategies. </a:t>
            </a:r>
            <a:r>
              <a:rPr lang="en-US" sz="1800" b="0" i="0" u="sng" strike="noStrike" dirty="0">
                <a:solidFill>
                  <a:srgbClr val="1155CC"/>
                </a:solidFill>
                <a:effectLst/>
                <a:latin typeface="Arial" panose="020B0604020202020204" pitchFamily="34" charset="0"/>
                <a:hlinkClick r:id="rId3"/>
              </a:rPr>
              <a:t>https://learn.k20center.ou.edu/strategy/166</a:t>
            </a:r>
            <a:endParaRPr dirty="0"/>
          </a:p>
        </p:txBody>
      </p:sp>
    </p:spTree>
    <p:extLst>
      <p:ext uri="{BB962C8B-B14F-4D97-AF65-F5344CB8AC3E}">
        <p14:creationId xmlns:p14="http://schemas.microsoft.com/office/powerpoint/2010/main" val="2961413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ive/Quote" type="title">
  <p:cSld name="TITLE">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000"/>
              <a:buFont typeface="Calibri"/>
              <a:buChar char="●"/>
              <a:defRPr sz="5000">
                <a:latin typeface="Calibri"/>
                <a:ea typeface="Calibri"/>
                <a:cs typeface="Calibri"/>
                <a:sym typeface="Calibri"/>
              </a:defRPr>
            </a:lvl1pPr>
            <a:lvl2pPr lvl="1" algn="ctr">
              <a:spcBef>
                <a:spcPts val="0"/>
              </a:spcBef>
              <a:spcAft>
                <a:spcPts val="0"/>
              </a:spcAft>
              <a:buSzPts val="5200"/>
              <a:buFont typeface="Calibri"/>
              <a:buChar char="○"/>
              <a:defRPr sz="5200">
                <a:latin typeface="Calibri"/>
                <a:ea typeface="Calibri"/>
                <a:cs typeface="Calibri"/>
                <a:sym typeface="Calibri"/>
              </a:defRPr>
            </a:lvl2pPr>
            <a:lvl3pPr lvl="2" algn="ctr">
              <a:spcBef>
                <a:spcPts val="0"/>
              </a:spcBef>
              <a:spcAft>
                <a:spcPts val="0"/>
              </a:spcAft>
              <a:buSzPts val="5200"/>
              <a:buFont typeface="Calibri"/>
              <a:buChar char="■"/>
              <a:defRPr sz="5200">
                <a:latin typeface="Calibri"/>
                <a:ea typeface="Calibri"/>
                <a:cs typeface="Calibri"/>
                <a:sym typeface="Calibri"/>
              </a:defRPr>
            </a:lvl3pPr>
            <a:lvl4pPr lvl="3" algn="ctr">
              <a:spcBef>
                <a:spcPts val="0"/>
              </a:spcBef>
              <a:spcAft>
                <a:spcPts val="0"/>
              </a:spcAft>
              <a:buSzPts val="5200"/>
              <a:buFont typeface="Calibri"/>
              <a:buChar char="●"/>
              <a:defRPr sz="5200">
                <a:latin typeface="Calibri"/>
                <a:ea typeface="Calibri"/>
                <a:cs typeface="Calibri"/>
                <a:sym typeface="Calibri"/>
              </a:defRPr>
            </a:lvl4pPr>
            <a:lvl5pPr lvl="4" algn="ctr">
              <a:spcBef>
                <a:spcPts val="0"/>
              </a:spcBef>
              <a:spcAft>
                <a:spcPts val="0"/>
              </a:spcAft>
              <a:buSzPts val="5200"/>
              <a:buFont typeface="Calibri"/>
              <a:buChar char="○"/>
              <a:defRPr sz="5200">
                <a:latin typeface="Calibri"/>
                <a:ea typeface="Calibri"/>
                <a:cs typeface="Calibri"/>
                <a:sym typeface="Calibri"/>
              </a:defRPr>
            </a:lvl5pPr>
            <a:lvl6pPr lvl="5" algn="ctr">
              <a:spcBef>
                <a:spcPts val="0"/>
              </a:spcBef>
              <a:spcAft>
                <a:spcPts val="0"/>
              </a:spcAft>
              <a:buSzPts val="5200"/>
              <a:buFont typeface="Calibri"/>
              <a:buChar char="■"/>
              <a:defRPr sz="5200">
                <a:latin typeface="Calibri"/>
                <a:ea typeface="Calibri"/>
                <a:cs typeface="Calibri"/>
                <a:sym typeface="Calibri"/>
              </a:defRPr>
            </a:lvl6pPr>
            <a:lvl7pPr lvl="6" algn="ctr">
              <a:spcBef>
                <a:spcPts val="0"/>
              </a:spcBef>
              <a:spcAft>
                <a:spcPts val="0"/>
              </a:spcAft>
              <a:buSzPts val="5200"/>
              <a:buFont typeface="Calibri"/>
              <a:buChar char="●"/>
              <a:defRPr sz="5200">
                <a:latin typeface="Calibri"/>
                <a:ea typeface="Calibri"/>
                <a:cs typeface="Calibri"/>
                <a:sym typeface="Calibri"/>
              </a:defRPr>
            </a:lvl7pPr>
            <a:lvl8pPr lvl="7" algn="ctr">
              <a:spcBef>
                <a:spcPts val="0"/>
              </a:spcBef>
              <a:spcAft>
                <a:spcPts val="0"/>
              </a:spcAft>
              <a:buSzPts val="5200"/>
              <a:buFont typeface="Calibri"/>
              <a:buChar char="○"/>
              <a:defRPr sz="5200">
                <a:latin typeface="Calibri"/>
                <a:ea typeface="Calibri"/>
                <a:cs typeface="Calibri"/>
                <a:sym typeface="Calibri"/>
              </a:defRPr>
            </a:lvl8pPr>
            <a:lvl9pPr lvl="8" algn="ctr">
              <a:spcBef>
                <a:spcPts val="0"/>
              </a:spcBef>
              <a:spcAft>
                <a:spcPts val="0"/>
              </a:spcAft>
              <a:buSzPts val="5200"/>
              <a:buFont typeface="Calibri"/>
              <a:buChar char="■"/>
              <a:defRPr sz="5200">
                <a:latin typeface="Calibri"/>
                <a:ea typeface="Calibri"/>
                <a:cs typeface="Calibri"/>
                <a:sym typeface="Calibri"/>
              </a:defRPr>
            </a:lvl9pPr>
          </a:lstStyle>
          <a:p>
            <a:endParaRPr/>
          </a:p>
        </p:txBody>
      </p:sp>
      <p:sp>
        <p:nvSpPr>
          <p:cNvPr id="9" name="Google Shape;9;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600"/>
              <a:buFont typeface="Calibri"/>
              <a:buNone/>
              <a:defRPr sz="2600">
                <a:latin typeface="Calibri"/>
                <a:ea typeface="Calibri"/>
                <a:cs typeface="Calibri"/>
                <a:sym typeface="Calibri"/>
              </a:defRPr>
            </a:lvl1pPr>
            <a:lvl2pPr lvl="1" algn="ctr">
              <a:lnSpc>
                <a:spcPct val="100000"/>
              </a:lnSpc>
              <a:spcBef>
                <a:spcPts val="0"/>
              </a:spcBef>
              <a:spcAft>
                <a:spcPts val="0"/>
              </a:spcAft>
              <a:buSzPts val="2800"/>
              <a:buFont typeface="Calibri"/>
              <a:buNone/>
              <a:defRPr sz="2800">
                <a:latin typeface="Calibri"/>
                <a:ea typeface="Calibri"/>
                <a:cs typeface="Calibri"/>
                <a:sym typeface="Calibri"/>
              </a:defRPr>
            </a:lvl2pPr>
            <a:lvl3pPr lvl="2" algn="ctr">
              <a:lnSpc>
                <a:spcPct val="100000"/>
              </a:lnSpc>
              <a:spcBef>
                <a:spcPts val="0"/>
              </a:spcBef>
              <a:spcAft>
                <a:spcPts val="0"/>
              </a:spcAft>
              <a:buSzPts val="2800"/>
              <a:buFont typeface="Calibri"/>
              <a:buNone/>
              <a:defRPr sz="2800">
                <a:latin typeface="Calibri"/>
                <a:ea typeface="Calibri"/>
                <a:cs typeface="Calibri"/>
                <a:sym typeface="Calibri"/>
              </a:defRPr>
            </a:lvl3pPr>
            <a:lvl4pPr lvl="3" algn="ctr">
              <a:lnSpc>
                <a:spcPct val="100000"/>
              </a:lnSpc>
              <a:spcBef>
                <a:spcPts val="0"/>
              </a:spcBef>
              <a:spcAft>
                <a:spcPts val="0"/>
              </a:spcAft>
              <a:buSzPts val="2800"/>
              <a:buFont typeface="Calibri"/>
              <a:buNone/>
              <a:defRPr sz="2800">
                <a:latin typeface="Calibri"/>
                <a:ea typeface="Calibri"/>
                <a:cs typeface="Calibri"/>
                <a:sym typeface="Calibri"/>
              </a:defRPr>
            </a:lvl4pPr>
            <a:lvl5pPr lvl="4" algn="ctr">
              <a:lnSpc>
                <a:spcPct val="100000"/>
              </a:lnSpc>
              <a:spcBef>
                <a:spcPts val="0"/>
              </a:spcBef>
              <a:spcAft>
                <a:spcPts val="0"/>
              </a:spcAft>
              <a:buSzPts val="2800"/>
              <a:buFont typeface="Calibri"/>
              <a:buNone/>
              <a:defRPr sz="2800">
                <a:latin typeface="Calibri"/>
                <a:ea typeface="Calibri"/>
                <a:cs typeface="Calibri"/>
                <a:sym typeface="Calibri"/>
              </a:defRPr>
            </a:lvl5pPr>
            <a:lvl6pPr lvl="5" algn="ctr">
              <a:lnSpc>
                <a:spcPct val="100000"/>
              </a:lnSpc>
              <a:spcBef>
                <a:spcPts val="0"/>
              </a:spcBef>
              <a:spcAft>
                <a:spcPts val="0"/>
              </a:spcAft>
              <a:buSzPts val="2800"/>
              <a:buFont typeface="Calibri"/>
              <a:buNone/>
              <a:defRPr sz="2800">
                <a:latin typeface="Calibri"/>
                <a:ea typeface="Calibri"/>
                <a:cs typeface="Calibri"/>
                <a:sym typeface="Calibri"/>
              </a:defRPr>
            </a:lvl6pPr>
            <a:lvl7pPr lvl="6" algn="ctr">
              <a:lnSpc>
                <a:spcPct val="100000"/>
              </a:lnSpc>
              <a:spcBef>
                <a:spcPts val="0"/>
              </a:spcBef>
              <a:spcAft>
                <a:spcPts val="0"/>
              </a:spcAft>
              <a:buSzPts val="2800"/>
              <a:buFont typeface="Calibri"/>
              <a:buNone/>
              <a:defRPr sz="2800">
                <a:latin typeface="Calibri"/>
                <a:ea typeface="Calibri"/>
                <a:cs typeface="Calibri"/>
                <a:sym typeface="Calibri"/>
              </a:defRPr>
            </a:lvl7pPr>
            <a:lvl8pPr lvl="7" algn="ctr">
              <a:lnSpc>
                <a:spcPct val="100000"/>
              </a:lnSpc>
              <a:spcBef>
                <a:spcPts val="0"/>
              </a:spcBef>
              <a:spcAft>
                <a:spcPts val="0"/>
              </a:spcAft>
              <a:buSzPts val="2800"/>
              <a:buFont typeface="Calibri"/>
              <a:buNone/>
              <a:defRPr sz="2800">
                <a:latin typeface="Calibri"/>
                <a:ea typeface="Calibri"/>
                <a:cs typeface="Calibri"/>
                <a:sym typeface="Calibri"/>
              </a:defRPr>
            </a:lvl8pPr>
            <a:lvl9pPr lvl="8" algn="ctr">
              <a:lnSpc>
                <a:spcPct val="100000"/>
              </a:lnSpc>
              <a:spcBef>
                <a:spcPts val="0"/>
              </a:spcBef>
              <a:spcAft>
                <a:spcPts val="0"/>
              </a:spcAft>
              <a:buSzPts val="2800"/>
              <a:buFont typeface="Calibri"/>
              <a:buNone/>
              <a:defRPr sz="2800">
                <a:latin typeface="Calibri"/>
                <a:ea typeface="Calibri"/>
                <a:cs typeface="Calibri"/>
                <a:sym typeface="Calibri"/>
              </a:defRPr>
            </a:lvl9pPr>
          </a:lstStyle>
          <a:p>
            <a:endParaRPr/>
          </a:p>
        </p:txBody>
      </p:sp>
      <p:pic>
        <p:nvPicPr>
          <p:cNvPr id="10" name="Google Shape;10;p2" title="Campus Visit Footer_Vertical - Color.png"/>
          <p:cNvPicPr preferRelativeResize="0"/>
          <p:nvPr/>
        </p:nvPicPr>
        <p:blipFill>
          <a:blip r:embed="rId3">
            <a:alphaModFix/>
          </a:blip>
          <a:stretch>
            <a:fillRect/>
          </a:stretch>
        </p:blipFill>
        <p:spPr>
          <a:xfrm>
            <a:off x="8596327" y="4307763"/>
            <a:ext cx="485549" cy="7321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Quote 2">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lt1"/>
              </a:buClr>
              <a:buSzPts val="5000"/>
              <a:buFont typeface="Calibri"/>
              <a:buChar char="●"/>
              <a:defRPr sz="5000">
                <a:solidFill>
                  <a:schemeClr val="lt1"/>
                </a:solidFill>
                <a:latin typeface="Calibri"/>
                <a:ea typeface="Calibri"/>
                <a:cs typeface="Calibri"/>
                <a:sym typeface="Calibri"/>
              </a:defRPr>
            </a:lvl1pPr>
            <a:lvl2pPr lvl="1"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2pPr>
            <a:lvl3pPr lvl="2"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3pPr>
            <a:lvl4pPr lvl="3"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4pPr>
            <a:lvl5pPr lvl="4"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5pPr>
            <a:lvl6pPr lvl="5"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6pPr>
            <a:lvl7pPr lvl="6"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7pPr>
            <a:lvl8pPr lvl="7"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8pPr>
            <a:lvl9pPr lvl="8"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9pPr>
          </a:lstStyle>
          <a:p>
            <a:endParaRPr/>
          </a:p>
        </p:txBody>
      </p:sp>
      <p:sp>
        <p:nvSpPr>
          <p:cNvPr id="13" name="Google Shape;13;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pic>
        <p:nvPicPr>
          <p:cNvPr id="14" name="Google Shape;14;p3" title="Campus Visit Footer_Vertical - White.png"/>
          <p:cNvPicPr preferRelativeResize="0"/>
          <p:nvPr/>
        </p:nvPicPr>
        <p:blipFill>
          <a:blip r:embed="rId3">
            <a:alphaModFix/>
          </a:blip>
          <a:stretch>
            <a:fillRect/>
          </a:stretch>
        </p:blipFill>
        <p:spPr>
          <a:xfrm>
            <a:off x="8478450" y="4254474"/>
            <a:ext cx="485549" cy="7321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1">
  <p:cSld name="TITLE_AND_BODY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76225" y="445025"/>
            <a:ext cx="83562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600"/>
              <a:buFont typeface="Calibri"/>
              <a:buChar char="●"/>
              <a:defRPr sz="3600">
                <a:latin typeface="Calibri"/>
                <a:ea typeface="Calibri"/>
                <a:cs typeface="Calibri"/>
                <a:sym typeface="Calibri"/>
              </a:defRPr>
            </a:lvl1pPr>
            <a:lvl2pPr lvl="1">
              <a:spcBef>
                <a:spcPts val="0"/>
              </a:spcBef>
              <a:spcAft>
                <a:spcPts val="0"/>
              </a:spcAft>
              <a:buSzPts val="3600"/>
              <a:buFont typeface="Calibri"/>
              <a:buChar char="○"/>
              <a:defRPr sz="3600">
                <a:latin typeface="Calibri"/>
                <a:ea typeface="Calibri"/>
                <a:cs typeface="Calibri"/>
                <a:sym typeface="Calibri"/>
              </a:defRPr>
            </a:lvl2pPr>
            <a:lvl3pPr lvl="2">
              <a:spcBef>
                <a:spcPts val="0"/>
              </a:spcBef>
              <a:spcAft>
                <a:spcPts val="0"/>
              </a:spcAft>
              <a:buSzPts val="3600"/>
              <a:buFont typeface="Calibri"/>
              <a:buChar char="■"/>
              <a:defRPr sz="3600">
                <a:latin typeface="Calibri"/>
                <a:ea typeface="Calibri"/>
                <a:cs typeface="Calibri"/>
                <a:sym typeface="Calibri"/>
              </a:defRPr>
            </a:lvl3pPr>
            <a:lvl4pPr lvl="3">
              <a:spcBef>
                <a:spcPts val="0"/>
              </a:spcBef>
              <a:spcAft>
                <a:spcPts val="0"/>
              </a:spcAft>
              <a:buSzPts val="3600"/>
              <a:buFont typeface="Calibri"/>
              <a:buChar char="●"/>
              <a:defRPr sz="3600">
                <a:latin typeface="Calibri"/>
                <a:ea typeface="Calibri"/>
                <a:cs typeface="Calibri"/>
                <a:sym typeface="Calibri"/>
              </a:defRPr>
            </a:lvl4pPr>
            <a:lvl5pPr lvl="4">
              <a:spcBef>
                <a:spcPts val="0"/>
              </a:spcBef>
              <a:spcAft>
                <a:spcPts val="0"/>
              </a:spcAft>
              <a:buSzPts val="3600"/>
              <a:buFont typeface="Calibri"/>
              <a:buChar char="○"/>
              <a:defRPr sz="3600">
                <a:latin typeface="Calibri"/>
                <a:ea typeface="Calibri"/>
                <a:cs typeface="Calibri"/>
                <a:sym typeface="Calibri"/>
              </a:defRPr>
            </a:lvl5pPr>
            <a:lvl6pPr lvl="5">
              <a:spcBef>
                <a:spcPts val="0"/>
              </a:spcBef>
              <a:spcAft>
                <a:spcPts val="0"/>
              </a:spcAft>
              <a:buSzPts val="3600"/>
              <a:buFont typeface="Calibri"/>
              <a:buChar char="■"/>
              <a:defRPr sz="3600">
                <a:latin typeface="Calibri"/>
                <a:ea typeface="Calibri"/>
                <a:cs typeface="Calibri"/>
                <a:sym typeface="Calibri"/>
              </a:defRPr>
            </a:lvl6pPr>
            <a:lvl7pPr lvl="6">
              <a:spcBef>
                <a:spcPts val="0"/>
              </a:spcBef>
              <a:spcAft>
                <a:spcPts val="0"/>
              </a:spcAft>
              <a:buSzPts val="3600"/>
              <a:buFont typeface="Calibri"/>
              <a:buChar char="●"/>
              <a:defRPr sz="3600">
                <a:latin typeface="Calibri"/>
                <a:ea typeface="Calibri"/>
                <a:cs typeface="Calibri"/>
                <a:sym typeface="Calibri"/>
              </a:defRPr>
            </a:lvl7pPr>
            <a:lvl8pPr lvl="7">
              <a:spcBef>
                <a:spcPts val="0"/>
              </a:spcBef>
              <a:spcAft>
                <a:spcPts val="0"/>
              </a:spcAft>
              <a:buSzPts val="3600"/>
              <a:buFont typeface="Calibri"/>
              <a:buChar char="○"/>
              <a:defRPr sz="3600">
                <a:latin typeface="Calibri"/>
                <a:ea typeface="Calibri"/>
                <a:cs typeface="Calibri"/>
                <a:sym typeface="Calibri"/>
              </a:defRPr>
            </a:lvl8pPr>
            <a:lvl9pPr lvl="8">
              <a:spcBef>
                <a:spcPts val="0"/>
              </a:spcBef>
              <a:spcAft>
                <a:spcPts val="0"/>
              </a:spcAft>
              <a:buSzPts val="3600"/>
              <a:buFont typeface="Calibri"/>
              <a:buChar char="■"/>
              <a:defRPr sz="3600">
                <a:latin typeface="Calibri"/>
                <a:ea typeface="Calibri"/>
                <a:cs typeface="Calibri"/>
                <a:sym typeface="Calibri"/>
              </a:defRPr>
            </a:lvl9pPr>
          </a:lstStyle>
          <a:p>
            <a:endParaRPr/>
          </a:p>
        </p:txBody>
      </p:sp>
      <p:sp>
        <p:nvSpPr>
          <p:cNvPr id="17" name="Google Shape;17;p4"/>
          <p:cNvSpPr txBox="1">
            <a:spLocks noGrp="1"/>
          </p:cNvSpPr>
          <p:nvPr>
            <p:ph type="body" idx="1"/>
          </p:nvPr>
        </p:nvSpPr>
        <p:spPr>
          <a:xfrm>
            <a:off x="476225" y="1152475"/>
            <a:ext cx="83562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pic>
        <p:nvPicPr>
          <p:cNvPr id="18" name="Google Shape;18;p4" title="Campus Visit Footer_Vertical - Color.png"/>
          <p:cNvPicPr preferRelativeResize="0"/>
          <p:nvPr/>
        </p:nvPicPr>
        <p:blipFill>
          <a:blip r:embed="rId3">
            <a:alphaModFix/>
          </a:blip>
          <a:stretch>
            <a:fillRect/>
          </a:stretch>
        </p:blipFill>
        <p:spPr>
          <a:xfrm>
            <a:off x="8596327" y="4307763"/>
            <a:ext cx="485549" cy="7321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p:cSld name="TITLE_AND_BODY_1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76225" y="445025"/>
            <a:ext cx="83562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600"/>
              <a:buFont typeface="Calibri"/>
              <a:buChar char="●"/>
              <a:defRPr sz="3600">
                <a:latin typeface="Calibri"/>
                <a:ea typeface="Calibri"/>
                <a:cs typeface="Calibri"/>
                <a:sym typeface="Calibri"/>
              </a:defRPr>
            </a:lvl1pPr>
            <a:lvl2pPr lvl="1">
              <a:spcBef>
                <a:spcPts val="0"/>
              </a:spcBef>
              <a:spcAft>
                <a:spcPts val="0"/>
              </a:spcAft>
              <a:buSzPts val="3600"/>
              <a:buFont typeface="Calibri"/>
              <a:buChar char="○"/>
              <a:defRPr sz="3600">
                <a:latin typeface="Calibri"/>
                <a:ea typeface="Calibri"/>
                <a:cs typeface="Calibri"/>
                <a:sym typeface="Calibri"/>
              </a:defRPr>
            </a:lvl2pPr>
            <a:lvl3pPr lvl="2">
              <a:spcBef>
                <a:spcPts val="0"/>
              </a:spcBef>
              <a:spcAft>
                <a:spcPts val="0"/>
              </a:spcAft>
              <a:buSzPts val="3600"/>
              <a:buFont typeface="Calibri"/>
              <a:buChar char="■"/>
              <a:defRPr sz="3600">
                <a:latin typeface="Calibri"/>
                <a:ea typeface="Calibri"/>
                <a:cs typeface="Calibri"/>
                <a:sym typeface="Calibri"/>
              </a:defRPr>
            </a:lvl3pPr>
            <a:lvl4pPr lvl="3">
              <a:spcBef>
                <a:spcPts val="0"/>
              </a:spcBef>
              <a:spcAft>
                <a:spcPts val="0"/>
              </a:spcAft>
              <a:buSzPts val="3600"/>
              <a:buFont typeface="Calibri"/>
              <a:buChar char="●"/>
              <a:defRPr sz="3600">
                <a:latin typeface="Calibri"/>
                <a:ea typeface="Calibri"/>
                <a:cs typeface="Calibri"/>
                <a:sym typeface="Calibri"/>
              </a:defRPr>
            </a:lvl4pPr>
            <a:lvl5pPr lvl="4">
              <a:spcBef>
                <a:spcPts val="0"/>
              </a:spcBef>
              <a:spcAft>
                <a:spcPts val="0"/>
              </a:spcAft>
              <a:buSzPts val="3600"/>
              <a:buFont typeface="Calibri"/>
              <a:buChar char="○"/>
              <a:defRPr sz="3600">
                <a:latin typeface="Calibri"/>
                <a:ea typeface="Calibri"/>
                <a:cs typeface="Calibri"/>
                <a:sym typeface="Calibri"/>
              </a:defRPr>
            </a:lvl5pPr>
            <a:lvl6pPr lvl="5">
              <a:spcBef>
                <a:spcPts val="0"/>
              </a:spcBef>
              <a:spcAft>
                <a:spcPts val="0"/>
              </a:spcAft>
              <a:buSzPts val="3600"/>
              <a:buFont typeface="Calibri"/>
              <a:buChar char="■"/>
              <a:defRPr sz="3600">
                <a:latin typeface="Calibri"/>
                <a:ea typeface="Calibri"/>
                <a:cs typeface="Calibri"/>
                <a:sym typeface="Calibri"/>
              </a:defRPr>
            </a:lvl6pPr>
            <a:lvl7pPr lvl="6">
              <a:spcBef>
                <a:spcPts val="0"/>
              </a:spcBef>
              <a:spcAft>
                <a:spcPts val="0"/>
              </a:spcAft>
              <a:buSzPts val="3600"/>
              <a:buFont typeface="Calibri"/>
              <a:buChar char="●"/>
              <a:defRPr sz="3600">
                <a:latin typeface="Calibri"/>
                <a:ea typeface="Calibri"/>
                <a:cs typeface="Calibri"/>
                <a:sym typeface="Calibri"/>
              </a:defRPr>
            </a:lvl7pPr>
            <a:lvl8pPr lvl="7">
              <a:spcBef>
                <a:spcPts val="0"/>
              </a:spcBef>
              <a:spcAft>
                <a:spcPts val="0"/>
              </a:spcAft>
              <a:buSzPts val="3600"/>
              <a:buFont typeface="Calibri"/>
              <a:buChar char="○"/>
              <a:defRPr sz="3600">
                <a:latin typeface="Calibri"/>
                <a:ea typeface="Calibri"/>
                <a:cs typeface="Calibri"/>
                <a:sym typeface="Calibri"/>
              </a:defRPr>
            </a:lvl8pPr>
            <a:lvl9pPr lvl="8">
              <a:spcBef>
                <a:spcPts val="0"/>
              </a:spcBef>
              <a:spcAft>
                <a:spcPts val="0"/>
              </a:spcAft>
              <a:buSzPts val="3600"/>
              <a:buFont typeface="Calibri"/>
              <a:buChar char="■"/>
              <a:defRPr sz="3600">
                <a:latin typeface="Calibri"/>
                <a:ea typeface="Calibri"/>
                <a:cs typeface="Calibri"/>
                <a:sym typeface="Calibri"/>
              </a:defRPr>
            </a:lvl9pPr>
          </a:lstStyle>
          <a:p>
            <a:endParaRPr/>
          </a:p>
        </p:txBody>
      </p:sp>
      <p:sp>
        <p:nvSpPr>
          <p:cNvPr id="21" name="Google Shape;21;p5"/>
          <p:cNvSpPr txBox="1">
            <a:spLocks noGrp="1"/>
          </p:cNvSpPr>
          <p:nvPr>
            <p:ph type="body" idx="1"/>
          </p:nvPr>
        </p:nvSpPr>
        <p:spPr>
          <a:xfrm>
            <a:off x="476225" y="1152475"/>
            <a:ext cx="83562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pic>
        <p:nvPicPr>
          <p:cNvPr id="22" name="Google Shape;22;p5" title="Campus Visit Footer_Vertical - Color.png"/>
          <p:cNvPicPr preferRelativeResize="0"/>
          <p:nvPr/>
        </p:nvPicPr>
        <p:blipFill>
          <a:blip r:embed="rId3">
            <a:alphaModFix/>
          </a:blip>
          <a:stretch>
            <a:fillRect/>
          </a:stretch>
        </p:blipFill>
        <p:spPr>
          <a:xfrm>
            <a:off x="8596327" y="4307763"/>
            <a:ext cx="485549" cy="7321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3 - 2 column">
  <p:cSld name="TITLE_AND_BODY_1_2">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76225" y="445025"/>
            <a:ext cx="83562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600"/>
              <a:buFont typeface="Calibri"/>
              <a:buChar char="●"/>
              <a:defRPr sz="3600">
                <a:latin typeface="Calibri"/>
                <a:ea typeface="Calibri"/>
                <a:cs typeface="Calibri"/>
                <a:sym typeface="Calibri"/>
              </a:defRPr>
            </a:lvl1pPr>
            <a:lvl2pPr lvl="1">
              <a:spcBef>
                <a:spcPts val="0"/>
              </a:spcBef>
              <a:spcAft>
                <a:spcPts val="0"/>
              </a:spcAft>
              <a:buSzPts val="3600"/>
              <a:buFont typeface="Calibri"/>
              <a:buChar char="○"/>
              <a:defRPr sz="3600">
                <a:latin typeface="Calibri"/>
                <a:ea typeface="Calibri"/>
                <a:cs typeface="Calibri"/>
                <a:sym typeface="Calibri"/>
              </a:defRPr>
            </a:lvl2pPr>
            <a:lvl3pPr lvl="2">
              <a:spcBef>
                <a:spcPts val="0"/>
              </a:spcBef>
              <a:spcAft>
                <a:spcPts val="0"/>
              </a:spcAft>
              <a:buSzPts val="3600"/>
              <a:buFont typeface="Calibri"/>
              <a:buChar char="■"/>
              <a:defRPr sz="3600">
                <a:latin typeface="Calibri"/>
                <a:ea typeface="Calibri"/>
                <a:cs typeface="Calibri"/>
                <a:sym typeface="Calibri"/>
              </a:defRPr>
            </a:lvl3pPr>
            <a:lvl4pPr lvl="3">
              <a:spcBef>
                <a:spcPts val="0"/>
              </a:spcBef>
              <a:spcAft>
                <a:spcPts val="0"/>
              </a:spcAft>
              <a:buSzPts val="3600"/>
              <a:buFont typeface="Calibri"/>
              <a:buChar char="●"/>
              <a:defRPr sz="3600">
                <a:latin typeface="Calibri"/>
                <a:ea typeface="Calibri"/>
                <a:cs typeface="Calibri"/>
                <a:sym typeface="Calibri"/>
              </a:defRPr>
            </a:lvl4pPr>
            <a:lvl5pPr lvl="4">
              <a:spcBef>
                <a:spcPts val="0"/>
              </a:spcBef>
              <a:spcAft>
                <a:spcPts val="0"/>
              </a:spcAft>
              <a:buSzPts val="3600"/>
              <a:buFont typeface="Calibri"/>
              <a:buChar char="○"/>
              <a:defRPr sz="3600">
                <a:latin typeface="Calibri"/>
                <a:ea typeface="Calibri"/>
                <a:cs typeface="Calibri"/>
                <a:sym typeface="Calibri"/>
              </a:defRPr>
            </a:lvl5pPr>
            <a:lvl6pPr lvl="5">
              <a:spcBef>
                <a:spcPts val="0"/>
              </a:spcBef>
              <a:spcAft>
                <a:spcPts val="0"/>
              </a:spcAft>
              <a:buSzPts val="3600"/>
              <a:buFont typeface="Calibri"/>
              <a:buChar char="■"/>
              <a:defRPr sz="3600">
                <a:latin typeface="Calibri"/>
                <a:ea typeface="Calibri"/>
                <a:cs typeface="Calibri"/>
                <a:sym typeface="Calibri"/>
              </a:defRPr>
            </a:lvl6pPr>
            <a:lvl7pPr lvl="6">
              <a:spcBef>
                <a:spcPts val="0"/>
              </a:spcBef>
              <a:spcAft>
                <a:spcPts val="0"/>
              </a:spcAft>
              <a:buSzPts val="3600"/>
              <a:buFont typeface="Calibri"/>
              <a:buChar char="●"/>
              <a:defRPr sz="3600">
                <a:latin typeface="Calibri"/>
                <a:ea typeface="Calibri"/>
                <a:cs typeface="Calibri"/>
                <a:sym typeface="Calibri"/>
              </a:defRPr>
            </a:lvl7pPr>
            <a:lvl8pPr lvl="7">
              <a:spcBef>
                <a:spcPts val="0"/>
              </a:spcBef>
              <a:spcAft>
                <a:spcPts val="0"/>
              </a:spcAft>
              <a:buSzPts val="3600"/>
              <a:buFont typeface="Calibri"/>
              <a:buChar char="○"/>
              <a:defRPr sz="3600">
                <a:latin typeface="Calibri"/>
                <a:ea typeface="Calibri"/>
                <a:cs typeface="Calibri"/>
                <a:sym typeface="Calibri"/>
              </a:defRPr>
            </a:lvl8pPr>
            <a:lvl9pPr lvl="8">
              <a:spcBef>
                <a:spcPts val="0"/>
              </a:spcBef>
              <a:spcAft>
                <a:spcPts val="0"/>
              </a:spcAft>
              <a:buSzPts val="3600"/>
              <a:buFont typeface="Calibri"/>
              <a:buChar char="■"/>
              <a:defRPr sz="3600">
                <a:latin typeface="Calibri"/>
                <a:ea typeface="Calibri"/>
                <a:cs typeface="Calibri"/>
                <a:sym typeface="Calibri"/>
              </a:defRPr>
            </a:lvl9pPr>
          </a:lstStyle>
          <a:p>
            <a:endParaRPr/>
          </a:p>
        </p:txBody>
      </p:sp>
      <p:sp>
        <p:nvSpPr>
          <p:cNvPr id="25" name="Google Shape;25;p6"/>
          <p:cNvSpPr txBox="1">
            <a:spLocks noGrp="1"/>
          </p:cNvSpPr>
          <p:nvPr>
            <p:ph type="body" idx="1"/>
          </p:nvPr>
        </p:nvSpPr>
        <p:spPr>
          <a:xfrm>
            <a:off x="476225" y="1152475"/>
            <a:ext cx="44784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sp>
        <p:nvSpPr>
          <p:cNvPr id="26" name="Google Shape;26;p6"/>
          <p:cNvSpPr txBox="1">
            <a:spLocks noGrp="1"/>
          </p:cNvSpPr>
          <p:nvPr>
            <p:ph type="body" idx="2"/>
          </p:nvPr>
        </p:nvSpPr>
        <p:spPr>
          <a:xfrm>
            <a:off x="4491950" y="1152475"/>
            <a:ext cx="44784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pic>
        <p:nvPicPr>
          <p:cNvPr id="27" name="Google Shape;27;p6" title="Campus Visit Footer_Vertical - Color.png"/>
          <p:cNvPicPr preferRelativeResize="0"/>
          <p:nvPr/>
        </p:nvPicPr>
        <p:blipFill>
          <a:blip r:embed="rId3">
            <a:alphaModFix/>
          </a:blip>
          <a:stretch>
            <a:fillRect/>
          </a:stretch>
        </p:blipFill>
        <p:spPr>
          <a:xfrm>
            <a:off x="8596327" y="4307763"/>
            <a:ext cx="485549" cy="7321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4 - 2 column">
  <p:cSld name="TITLE_AND_BODY_1_2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76225" y="445025"/>
            <a:ext cx="83562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600"/>
              <a:buFont typeface="Calibri"/>
              <a:buChar char="●"/>
              <a:defRPr sz="3600">
                <a:latin typeface="Calibri"/>
                <a:ea typeface="Calibri"/>
                <a:cs typeface="Calibri"/>
                <a:sym typeface="Calibri"/>
              </a:defRPr>
            </a:lvl1pPr>
            <a:lvl2pPr lvl="1">
              <a:spcBef>
                <a:spcPts val="0"/>
              </a:spcBef>
              <a:spcAft>
                <a:spcPts val="0"/>
              </a:spcAft>
              <a:buSzPts val="3600"/>
              <a:buFont typeface="Calibri"/>
              <a:buChar char="○"/>
              <a:defRPr sz="3600">
                <a:latin typeface="Calibri"/>
                <a:ea typeface="Calibri"/>
                <a:cs typeface="Calibri"/>
                <a:sym typeface="Calibri"/>
              </a:defRPr>
            </a:lvl2pPr>
            <a:lvl3pPr lvl="2">
              <a:spcBef>
                <a:spcPts val="0"/>
              </a:spcBef>
              <a:spcAft>
                <a:spcPts val="0"/>
              </a:spcAft>
              <a:buSzPts val="3600"/>
              <a:buFont typeface="Calibri"/>
              <a:buChar char="■"/>
              <a:defRPr sz="3600">
                <a:latin typeface="Calibri"/>
                <a:ea typeface="Calibri"/>
                <a:cs typeface="Calibri"/>
                <a:sym typeface="Calibri"/>
              </a:defRPr>
            </a:lvl3pPr>
            <a:lvl4pPr lvl="3">
              <a:spcBef>
                <a:spcPts val="0"/>
              </a:spcBef>
              <a:spcAft>
                <a:spcPts val="0"/>
              </a:spcAft>
              <a:buSzPts val="3600"/>
              <a:buFont typeface="Calibri"/>
              <a:buChar char="●"/>
              <a:defRPr sz="3600">
                <a:latin typeface="Calibri"/>
                <a:ea typeface="Calibri"/>
                <a:cs typeface="Calibri"/>
                <a:sym typeface="Calibri"/>
              </a:defRPr>
            </a:lvl4pPr>
            <a:lvl5pPr lvl="4">
              <a:spcBef>
                <a:spcPts val="0"/>
              </a:spcBef>
              <a:spcAft>
                <a:spcPts val="0"/>
              </a:spcAft>
              <a:buSzPts val="3600"/>
              <a:buFont typeface="Calibri"/>
              <a:buChar char="○"/>
              <a:defRPr sz="3600">
                <a:latin typeface="Calibri"/>
                <a:ea typeface="Calibri"/>
                <a:cs typeface="Calibri"/>
                <a:sym typeface="Calibri"/>
              </a:defRPr>
            </a:lvl5pPr>
            <a:lvl6pPr lvl="5">
              <a:spcBef>
                <a:spcPts val="0"/>
              </a:spcBef>
              <a:spcAft>
                <a:spcPts val="0"/>
              </a:spcAft>
              <a:buSzPts val="3600"/>
              <a:buFont typeface="Calibri"/>
              <a:buChar char="■"/>
              <a:defRPr sz="3600">
                <a:latin typeface="Calibri"/>
                <a:ea typeface="Calibri"/>
                <a:cs typeface="Calibri"/>
                <a:sym typeface="Calibri"/>
              </a:defRPr>
            </a:lvl6pPr>
            <a:lvl7pPr lvl="6">
              <a:spcBef>
                <a:spcPts val="0"/>
              </a:spcBef>
              <a:spcAft>
                <a:spcPts val="0"/>
              </a:spcAft>
              <a:buSzPts val="3600"/>
              <a:buFont typeface="Calibri"/>
              <a:buChar char="●"/>
              <a:defRPr sz="3600">
                <a:latin typeface="Calibri"/>
                <a:ea typeface="Calibri"/>
                <a:cs typeface="Calibri"/>
                <a:sym typeface="Calibri"/>
              </a:defRPr>
            </a:lvl7pPr>
            <a:lvl8pPr lvl="7">
              <a:spcBef>
                <a:spcPts val="0"/>
              </a:spcBef>
              <a:spcAft>
                <a:spcPts val="0"/>
              </a:spcAft>
              <a:buSzPts val="3600"/>
              <a:buFont typeface="Calibri"/>
              <a:buChar char="○"/>
              <a:defRPr sz="3600">
                <a:latin typeface="Calibri"/>
                <a:ea typeface="Calibri"/>
                <a:cs typeface="Calibri"/>
                <a:sym typeface="Calibri"/>
              </a:defRPr>
            </a:lvl8pPr>
            <a:lvl9pPr lvl="8">
              <a:spcBef>
                <a:spcPts val="0"/>
              </a:spcBef>
              <a:spcAft>
                <a:spcPts val="0"/>
              </a:spcAft>
              <a:buSzPts val="3600"/>
              <a:buFont typeface="Calibri"/>
              <a:buChar char="■"/>
              <a:defRPr sz="3600">
                <a:latin typeface="Calibri"/>
                <a:ea typeface="Calibri"/>
                <a:cs typeface="Calibri"/>
                <a:sym typeface="Calibri"/>
              </a:defRPr>
            </a:lvl9pPr>
          </a:lstStyle>
          <a:p>
            <a:endParaRPr/>
          </a:p>
        </p:txBody>
      </p:sp>
      <p:sp>
        <p:nvSpPr>
          <p:cNvPr id="30" name="Google Shape;30;p7"/>
          <p:cNvSpPr txBox="1">
            <a:spLocks noGrp="1"/>
          </p:cNvSpPr>
          <p:nvPr>
            <p:ph type="body" idx="1"/>
          </p:nvPr>
        </p:nvSpPr>
        <p:spPr>
          <a:xfrm>
            <a:off x="476225" y="1152475"/>
            <a:ext cx="44784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sp>
        <p:nvSpPr>
          <p:cNvPr id="31" name="Google Shape;31;p7"/>
          <p:cNvSpPr txBox="1">
            <a:spLocks noGrp="1"/>
          </p:cNvSpPr>
          <p:nvPr>
            <p:ph type="body" idx="2"/>
          </p:nvPr>
        </p:nvSpPr>
        <p:spPr>
          <a:xfrm>
            <a:off x="4491950" y="1152475"/>
            <a:ext cx="44784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pic>
        <p:nvPicPr>
          <p:cNvPr id="32" name="Google Shape;32;p7" title="Campus Visit Footer_Vertical - Color.png"/>
          <p:cNvPicPr preferRelativeResize="0"/>
          <p:nvPr/>
        </p:nvPicPr>
        <p:blipFill>
          <a:blip r:embed="rId3">
            <a:alphaModFix/>
          </a:blip>
          <a:stretch>
            <a:fillRect/>
          </a:stretch>
        </p:blipFill>
        <p:spPr>
          <a:xfrm>
            <a:off x="8596327" y="4307763"/>
            <a:ext cx="485549" cy="73218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p:cSld name="CUSTOM">
    <p:spTree>
      <p:nvGrpSpPr>
        <p:cNvPr id="1" name="Shape 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bit.ly/MyInterestBoard"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7">
          <a:extLst>
            <a:ext uri="{FF2B5EF4-FFF2-40B4-BE49-F238E27FC236}">
              <a16:creationId xmlns:a16="http://schemas.microsoft.com/office/drawing/2014/main" id="{756EA0DE-E7F7-52B7-17A1-0D62B1B2ABBE}"/>
            </a:ext>
          </a:extLst>
        </p:cNvPr>
        <p:cNvGrpSpPr/>
        <p:nvPr/>
      </p:nvGrpSpPr>
      <p:grpSpPr>
        <a:xfrm>
          <a:off x="0" y="0"/>
          <a:ext cx="0" cy="0"/>
          <a:chOff x="0" y="0"/>
          <a:chExt cx="0" cy="0"/>
        </a:xfrm>
      </p:grpSpPr>
      <p:sp>
        <p:nvSpPr>
          <p:cNvPr id="49" name="Google Shape;49;p11">
            <a:extLst>
              <a:ext uri="{FF2B5EF4-FFF2-40B4-BE49-F238E27FC236}">
                <a16:creationId xmlns:a16="http://schemas.microsoft.com/office/drawing/2014/main" id="{0A60F9B1-EC25-5C96-FD13-44C44F0B75C9}"/>
              </a:ext>
            </a:extLst>
          </p:cNvPr>
          <p:cNvSpPr txBox="1">
            <a:spLocks noGrp="1"/>
          </p:cNvSpPr>
          <p:nvPr>
            <p:ph type="body" idx="1"/>
          </p:nvPr>
        </p:nvSpPr>
        <p:spPr>
          <a:xfrm>
            <a:off x="476224" y="802104"/>
            <a:ext cx="2743200" cy="4074696"/>
          </a:xfrm>
          <a:prstGeom prst="rect">
            <a:avLst/>
          </a:prstGeom>
          <a:ln w="19050">
            <a:solidFill>
              <a:srgbClr val="F9C432"/>
            </a:solidFill>
          </a:ln>
        </p:spPr>
        <p:txBody>
          <a:bodyPr spcFirstLastPara="1" wrap="square" lIns="91425" tIns="91425" rIns="91425" bIns="91425" anchor="t" anchorCtr="0">
            <a:noAutofit/>
          </a:bodyPr>
          <a:lstStyle/>
          <a:p>
            <a:pPr marL="0" indent="0" algn="r">
              <a:buNone/>
            </a:pPr>
            <a:r>
              <a:rPr lang="en-US" sz="1800" dirty="0"/>
              <a:t>Hi!</a:t>
            </a:r>
            <a:br>
              <a:rPr lang="en-US" sz="1800" dirty="0"/>
            </a:br>
            <a:r>
              <a:rPr lang="en-US" sz="1800" dirty="0"/>
              <a:t>I’m Asher,</a:t>
            </a:r>
            <a:br>
              <a:rPr lang="en-US" sz="1800" dirty="0"/>
            </a:br>
            <a:r>
              <a:rPr lang="en-US" sz="1800" dirty="0"/>
              <a:t>and I study</a:t>
            </a:r>
          </a:p>
          <a:p>
            <a:pPr marL="0" indent="0" algn="r">
              <a:buNone/>
            </a:pPr>
            <a:r>
              <a:rPr lang="en-US" sz="1800" dirty="0"/>
              <a:t>Culinary Arts</a:t>
            </a:r>
            <a:br>
              <a:rPr lang="en-US" sz="1800" dirty="0"/>
            </a:br>
            <a:r>
              <a:rPr lang="en-US" sz="1800" dirty="0"/>
              <a:t>at the local</a:t>
            </a:r>
            <a:br>
              <a:rPr lang="en-US" sz="1800" dirty="0"/>
            </a:br>
            <a:r>
              <a:rPr lang="en-US" sz="1800" dirty="0"/>
              <a:t>community</a:t>
            </a:r>
            <a:br>
              <a:rPr lang="en-US" sz="1800" dirty="0"/>
            </a:br>
            <a:r>
              <a:rPr lang="en-US" sz="1800" dirty="0"/>
              <a:t>college.</a:t>
            </a:r>
          </a:p>
        </p:txBody>
      </p:sp>
      <p:sp>
        <p:nvSpPr>
          <p:cNvPr id="2" name="Google Shape;49;p11">
            <a:extLst>
              <a:ext uri="{FF2B5EF4-FFF2-40B4-BE49-F238E27FC236}">
                <a16:creationId xmlns:a16="http://schemas.microsoft.com/office/drawing/2014/main" id="{AE61E1E1-B002-56CE-06E8-BA57D52D66B7}"/>
              </a:ext>
            </a:extLst>
          </p:cNvPr>
          <p:cNvSpPr txBox="1">
            <a:spLocks/>
          </p:cNvSpPr>
          <p:nvPr/>
        </p:nvSpPr>
        <p:spPr>
          <a:xfrm>
            <a:off x="6089348" y="802104"/>
            <a:ext cx="2743200" cy="4074696"/>
          </a:xfrm>
          <a:prstGeom prst="rect">
            <a:avLst/>
          </a:prstGeom>
          <a:noFill/>
          <a:ln w="19050">
            <a:solidFill>
              <a:srgbClr val="F9C43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r">
              <a:buFont typeface="Calibri"/>
              <a:buNone/>
            </a:pPr>
            <a:r>
              <a:rPr lang="en-US" sz="1800" b="0" i="0" u="none" strike="noStrike" dirty="0">
                <a:solidFill>
                  <a:srgbClr val="242424"/>
                </a:solidFill>
                <a:effectLst/>
                <a:latin typeface="Calibri" panose="020F0502020204030204" pitchFamily="34" charset="0"/>
              </a:rPr>
              <a:t>Hey there! I’m Carter,</a:t>
            </a:r>
            <a:br>
              <a:rPr lang="en-US" sz="1800" b="0" i="0" u="none" strike="noStrike" dirty="0">
                <a:solidFill>
                  <a:srgbClr val="242424"/>
                </a:solidFill>
                <a:effectLst/>
                <a:latin typeface="Calibri" panose="020F0502020204030204" pitchFamily="34" charset="0"/>
              </a:rPr>
            </a:br>
            <a:r>
              <a:rPr lang="en-US" sz="1800" b="0" i="0" u="none" strike="noStrike" dirty="0">
                <a:solidFill>
                  <a:srgbClr val="242424"/>
                </a:solidFill>
                <a:effectLst/>
                <a:latin typeface="Calibri" panose="020F0502020204030204" pitchFamily="34" charset="0"/>
              </a:rPr>
              <a:t>and </a:t>
            </a:r>
            <a:r>
              <a:rPr lang="en-US" sz="1800" dirty="0"/>
              <a:t>I study</a:t>
            </a:r>
            <a:br>
              <a:rPr lang="en-US" sz="1800" dirty="0"/>
            </a:br>
            <a:r>
              <a:rPr lang="en-US" sz="1800" dirty="0"/>
              <a:t>Diagnostic</a:t>
            </a:r>
            <a:br>
              <a:rPr lang="en-US" sz="1800" dirty="0"/>
            </a:br>
            <a:r>
              <a:rPr lang="en-US" sz="1800" dirty="0"/>
              <a:t>Medical</a:t>
            </a:r>
            <a:br>
              <a:rPr lang="en-US" sz="1800" dirty="0"/>
            </a:br>
            <a:r>
              <a:rPr lang="en-US" sz="1800" dirty="0"/>
              <a:t>Sonography</a:t>
            </a:r>
            <a:br>
              <a:rPr lang="en-US" sz="1800" dirty="0"/>
            </a:br>
            <a:r>
              <a:rPr lang="en-US" sz="1800" dirty="0"/>
              <a:t>at the local</a:t>
            </a:r>
            <a:br>
              <a:rPr lang="en-US" sz="1800" dirty="0"/>
            </a:br>
            <a:r>
              <a:rPr lang="en-US" sz="1800" dirty="0"/>
              <a:t>career tech.</a:t>
            </a:r>
          </a:p>
        </p:txBody>
      </p:sp>
      <p:sp>
        <p:nvSpPr>
          <p:cNvPr id="4" name="Google Shape;49;p11">
            <a:extLst>
              <a:ext uri="{FF2B5EF4-FFF2-40B4-BE49-F238E27FC236}">
                <a16:creationId xmlns:a16="http://schemas.microsoft.com/office/drawing/2014/main" id="{7FA3D0D4-C906-6147-9814-B3D895871E4A}"/>
              </a:ext>
            </a:extLst>
          </p:cNvPr>
          <p:cNvSpPr txBox="1">
            <a:spLocks/>
          </p:cNvSpPr>
          <p:nvPr/>
        </p:nvSpPr>
        <p:spPr>
          <a:xfrm>
            <a:off x="3282786" y="802104"/>
            <a:ext cx="2743200" cy="4074696"/>
          </a:xfrm>
          <a:prstGeom prst="rect">
            <a:avLst/>
          </a:prstGeom>
          <a:noFill/>
          <a:ln w="19050">
            <a:solidFill>
              <a:srgbClr val="F9C43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r">
              <a:buFont typeface="Calibri"/>
              <a:buNone/>
            </a:pPr>
            <a:r>
              <a:rPr lang="en-US" sz="1800" dirty="0"/>
              <a:t>Hi! I’m Brock, and I study Political Science</a:t>
            </a:r>
            <a:br>
              <a:rPr lang="en-US" sz="1800" dirty="0"/>
            </a:br>
            <a:r>
              <a:rPr lang="en-US" sz="1800" dirty="0"/>
              <a:t>at the local</a:t>
            </a:r>
            <a:br>
              <a:rPr lang="en-US" sz="1800" dirty="0"/>
            </a:br>
            <a:r>
              <a:rPr lang="en-US" sz="1800" dirty="0"/>
              <a:t>university.</a:t>
            </a:r>
          </a:p>
        </p:txBody>
      </p:sp>
      <p:sp>
        <p:nvSpPr>
          <p:cNvPr id="10" name="Arrow: Pentagon 8">
            <a:extLst>
              <a:ext uri="{FF2B5EF4-FFF2-40B4-BE49-F238E27FC236}">
                <a16:creationId xmlns:a16="http://schemas.microsoft.com/office/drawing/2014/main" id="{69E997D9-4BD6-C551-5959-6239F15D7D66}"/>
              </a:ext>
            </a:extLst>
          </p:cNvPr>
          <p:cNvSpPr/>
          <p:nvPr/>
        </p:nvSpPr>
        <p:spPr>
          <a:xfrm>
            <a:off x="1088189"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88B9FF"/>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A</a:t>
            </a:r>
          </a:p>
        </p:txBody>
      </p:sp>
      <p:sp>
        <p:nvSpPr>
          <p:cNvPr id="11" name="Arrow: Pentagon 8">
            <a:extLst>
              <a:ext uri="{FF2B5EF4-FFF2-40B4-BE49-F238E27FC236}">
                <a16:creationId xmlns:a16="http://schemas.microsoft.com/office/drawing/2014/main" id="{2CA82453-8B2A-FAEB-C952-BEF125D3EE4B}"/>
              </a:ext>
            </a:extLst>
          </p:cNvPr>
          <p:cNvSpPr/>
          <p:nvPr/>
        </p:nvSpPr>
        <p:spPr>
          <a:xfrm>
            <a:off x="3891674"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88B9FF"/>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B</a:t>
            </a:r>
          </a:p>
        </p:txBody>
      </p:sp>
      <p:sp>
        <p:nvSpPr>
          <p:cNvPr id="12" name="Arrow: Pentagon 8">
            <a:extLst>
              <a:ext uri="{FF2B5EF4-FFF2-40B4-BE49-F238E27FC236}">
                <a16:creationId xmlns:a16="http://schemas.microsoft.com/office/drawing/2014/main" id="{3E324F3D-6F71-1A7C-94B6-E577575394BB}"/>
              </a:ext>
            </a:extLst>
          </p:cNvPr>
          <p:cNvSpPr/>
          <p:nvPr/>
        </p:nvSpPr>
        <p:spPr>
          <a:xfrm>
            <a:off x="6702967"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88B9FF"/>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C</a:t>
            </a:r>
          </a:p>
        </p:txBody>
      </p:sp>
      <p:pic>
        <p:nvPicPr>
          <p:cNvPr id="30" name="Picture 29" descr="A cartoon of a child wearing an apron&#10;&#10;AI-generated content may be incorrect.">
            <a:extLst>
              <a:ext uri="{FF2B5EF4-FFF2-40B4-BE49-F238E27FC236}">
                <a16:creationId xmlns:a16="http://schemas.microsoft.com/office/drawing/2014/main" id="{85BD2F50-03D0-A29B-490C-B745A7BD6288}"/>
              </a:ext>
            </a:extLst>
          </p:cNvPr>
          <p:cNvPicPr>
            <a:picLocks noChangeAspect="1"/>
          </p:cNvPicPr>
          <p:nvPr/>
        </p:nvPicPr>
        <p:blipFill>
          <a:blip r:embed="rId3"/>
          <a:stretch>
            <a:fillRect/>
          </a:stretch>
        </p:blipFill>
        <p:spPr>
          <a:xfrm>
            <a:off x="193893" y="866481"/>
            <a:ext cx="1874457" cy="4010319"/>
          </a:xfrm>
          <a:prstGeom prst="rect">
            <a:avLst/>
          </a:prstGeom>
        </p:spPr>
      </p:pic>
      <p:pic>
        <p:nvPicPr>
          <p:cNvPr id="42" name="Picture 41" descr="A cartoon of a person&#10;&#10;AI-generated content may be incorrect.">
            <a:extLst>
              <a:ext uri="{FF2B5EF4-FFF2-40B4-BE49-F238E27FC236}">
                <a16:creationId xmlns:a16="http://schemas.microsoft.com/office/drawing/2014/main" id="{5EE0AC8C-9173-D7AB-95CD-5EA5695CD587}"/>
              </a:ext>
            </a:extLst>
          </p:cNvPr>
          <p:cNvPicPr>
            <a:picLocks noChangeAspect="1"/>
          </p:cNvPicPr>
          <p:nvPr/>
        </p:nvPicPr>
        <p:blipFill>
          <a:blip r:embed="rId4"/>
          <a:stretch>
            <a:fillRect/>
          </a:stretch>
        </p:blipFill>
        <p:spPr>
          <a:xfrm>
            <a:off x="3481617" y="1338072"/>
            <a:ext cx="1090383" cy="3538728"/>
          </a:xfrm>
          <a:prstGeom prst="rect">
            <a:avLst/>
          </a:prstGeom>
        </p:spPr>
      </p:pic>
      <p:pic>
        <p:nvPicPr>
          <p:cNvPr id="36" name="Picture 35" descr="A cartoon of a person&#10;&#10;AI-generated content may be incorrect.">
            <a:extLst>
              <a:ext uri="{FF2B5EF4-FFF2-40B4-BE49-F238E27FC236}">
                <a16:creationId xmlns:a16="http://schemas.microsoft.com/office/drawing/2014/main" id="{E6E565DC-B36F-A9DC-1E6D-230A46E585E2}"/>
              </a:ext>
            </a:extLst>
          </p:cNvPr>
          <p:cNvPicPr>
            <a:picLocks noChangeAspect="1"/>
          </p:cNvPicPr>
          <p:nvPr/>
        </p:nvPicPr>
        <p:blipFill>
          <a:blip r:embed="rId5"/>
          <a:stretch>
            <a:fillRect/>
          </a:stretch>
        </p:blipFill>
        <p:spPr>
          <a:xfrm>
            <a:off x="6309481" y="1338072"/>
            <a:ext cx="1005041" cy="3538728"/>
          </a:xfrm>
          <a:prstGeom prst="rect">
            <a:avLst/>
          </a:prstGeom>
        </p:spPr>
      </p:pic>
    </p:spTree>
    <p:extLst>
      <p:ext uri="{BB962C8B-B14F-4D97-AF65-F5344CB8AC3E}">
        <p14:creationId xmlns:p14="http://schemas.microsoft.com/office/powerpoint/2010/main" val="408040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7">
          <a:extLst>
            <a:ext uri="{FF2B5EF4-FFF2-40B4-BE49-F238E27FC236}">
              <a16:creationId xmlns:a16="http://schemas.microsoft.com/office/drawing/2014/main" id="{1DE8D7E6-8FBE-377A-B7FD-E12606CEF5FD}"/>
            </a:ext>
          </a:extLst>
        </p:cNvPr>
        <p:cNvGrpSpPr/>
        <p:nvPr/>
      </p:nvGrpSpPr>
      <p:grpSpPr>
        <a:xfrm>
          <a:off x="0" y="0"/>
          <a:ext cx="0" cy="0"/>
          <a:chOff x="0" y="0"/>
          <a:chExt cx="0" cy="0"/>
        </a:xfrm>
      </p:grpSpPr>
      <p:sp>
        <p:nvSpPr>
          <p:cNvPr id="49" name="Google Shape;49;p11">
            <a:extLst>
              <a:ext uri="{FF2B5EF4-FFF2-40B4-BE49-F238E27FC236}">
                <a16:creationId xmlns:a16="http://schemas.microsoft.com/office/drawing/2014/main" id="{CD83A616-9D5E-2802-2FB8-15369B35F45A}"/>
              </a:ext>
            </a:extLst>
          </p:cNvPr>
          <p:cNvSpPr txBox="1">
            <a:spLocks noGrp="1"/>
          </p:cNvSpPr>
          <p:nvPr>
            <p:ph type="body" idx="1"/>
          </p:nvPr>
        </p:nvSpPr>
        <p:spPr>
          <a:xfrm>
            <a:off x="476224" y="802104"/>
            <a:ext cx="2743200" cy="4074696"/>
          </a:xfrm>
          <a:prstGeom prst="rect">
            <a:avLst/>
          </a:prstGeom>
          <a:ln w="19050">
            <a:solidFill>
              <a:srgbClr val="88B9FF"/>
            </a:solidFill>
          </a:ln>
        </p:spPr>
        <p:txBody>
          <a:bodyPr spcFirstLastPara="1" wrap="square" lIns="91425" tIns="91425" rIns="91425" bIns="91425" anchor="t" anchorCtr="0">
            <a:noAutofit/>
          </a:bodyPr>
          <a:lstStyle/>
          <a:p>
            <a:pPr marL="0" indent="0" algn="ctr">
              <a:buNone/>
            </a:pPr>
            <a:r>
              <a:rPr lang="en-US" sz="1800" dirty="0"/>
              <a:t>I’m interested in medical operations running smoothly and efficiently. My friends describe me as detail-oriented, reliable, and always calm under pressure. What I’m studying focuses on how to prepare surgical instruments and support the surgical team during procedures. When I'm not studying, I enjoy reading medical thrillers.</a:t>
            </a:r>
          </a:p>
        </p:txBody>
      </p:sp>
      <p:sp>
        <p:nvSpPr>
          <p:cNvPr id="2" name="Google Shape;49;p11">
            <a:extLst>
              <a:ext uri="{FF2B5EF4-FFF2-40B4-BE49-F238E27FC236}">
                <a16:creationId xmlns:a16="http://schemas.microsoft.com/office/drawing/2014/main" id="{5D619587-1D8F-8FA3-0384-7C223B844F58}"/>
              </a:ext>
            </a:extLst>
          </p:cNvPr>
          <p:cNvSpPr txBox="1">
            <a:spLocks/>
          </p:cNvSpPr>
          <p:nvPr/>
        </p:nvSpPr>
        <p:spPr>
          <a:xfrm>
            <a:off x="6089348" y="802104"/>
            <a:ext cx="2743200" cy="4074696"/>
          </a:xfrm>
          <a:prstGeom prst="rect">
            <a:avLst/>
          </a:prstGeom>
          <a:noFill/>
          <a:ln w="19050">
            <a:solidFill>
              <a:srgbClr val="88B9FF"/>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ctr">
              <a:buNone/>
            </a:pPr>
            <a:r>
              <a:rPr lang="en-US" sz="1800" dirty="0"/>
              <a:t>I'm interested in</a:t>
            </a:r>
            <a:r>
              <a:rPr lang="en-US" sz="1800" dirty="0">
                <a:solidFill>
                  <a:srgbClr val="242424"/>
                </a:solidFill>
                <a:latin typeface="Calibri" panose="020F0502020204030204" pitchFamily="34" charset="0"/>
              </a:rPr>
              <a:t> farming and the business side of producing food and other agricultural products. My friends describe me as hardworking, </a:t>
            </a:r>
            <a:r>
              <a:rPr lang="en-US" sz="1800" b="0" i="0" u="none" strike="noStrike" dirty="0">
                <a:solidFill>
                  <a:srgbClr val="242424"/>
                </a:solidFill>
                <a:effectLst/>
                <a:latin typeface="Calibri" panose="020F0502020204030204" pitchFamily="34" charset="0"/>
              </a:rPr>
              <a:t>with a brain for numbers and a heart for helping people</a:t>
            </a:r>
            <a:r>
              <a:rPr lang="en-US" sz="1800" dirty="0">
                <a:solidFill>
                  <a:srgbClr val="242424"/>
                </a:solidFill>
                <a:latin typeface="Calibri" panose="020F0502020204030204" pitchFamily="34" charset="0"/>
              </a:rPr>
              <a:t>. </a:t>
            </a:r>
            <a:r>
              <a:rPr lang="en-US" sz="1800" dirty="0"/>
              <a:t>What I’m studying focuses </a:t>
            </a:r>
            <a:r>
              <a:rPr lang="en-US" sz="1800" dirty="0">
                <a:solidFill>
                  <a:srgbClr val="242424"/>
                </a:solidFill>
                <a:latin typeface="Calibri" panose="020F0502020204030204" pitchFamily="34" charset="0"/>
              </a:rPr>
              <a:t>on how prices change and sustainable farm practices. When I'm not studying, I enjoy spending time in wide-open spaces.</a:t>
            </a:r>
          </a:p>
        </p:txBody>
      </p:sp>
      <p:sp>
        <p:nvSpPr>
          <p:cNvPr id="4" name="Google Shape;49;p11">
            <a:extLst>
              <a:ext uri="{FF2B5EF4-FFF2-40B4-BE49-F238E27FC236}">
                <a16:creationId xmlns:a16="http://schemas.microsoft.com/office/drawing/2014/main" id="{43109C9C-0A6E-8055-7FB5-2E3B04FF8AD9}"/>
              </a:ext>
            </a:extLst>
          </p:cNvPr>
          <p:cNvSpPr txBox="1">
            <a:spLocks/>
          </p:cNvSpPr>
          <p:nvPr/>
        </p:nvSpPr>
        <p:spPr>
          <a:xfrm>
            <a:off x="3282786" y="802104"/>
            <a:ext cx="2743200" cy="4074696"/>
          </a:xfrm>
          <a:prstGeom prst="rect">
            <a:avLst/>
          </a:prstGeom>
          <a:noFill/>
          <a:ln w="19050">
            <a:solidFill>
              <a:srgbClr val="88B9FF"/>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ctr">
              <a:buNone/>
            </a:pPr>
            <a:r>
              <a:rPr lang="en-US" sz="1800" dirty="0"/>
              <a:t>I'm interested in the legal system and working toward a fair and just society. My friends often say I'm analytical, empathetic, and dedicated to making a difference. What I’m studying focuses on law, court procedures, and rehabilitation programs. When I'm not studying, I enjoy volunteering at local community centers.</a:t>
            </a:r>
          </a:p>
        </p:txBody>
      </p:sp>
      <p:sp>
        <p:nvSpPr>
          <p:cNvPr id="10" name="Arrow: Pentagon 8">
            <a:extLst>
              <a:ext uri="{FF2B5EF4-FFF2-40B4-BE49-F238E27FC236}">
                <a16:creationId xmlns:a16="http://schemas.microsoft.com/office/drawing/2014/main" id="{F463CE28-134F-38EF-70DA-C6451A27EEC1}"/>
              </a:ext>
            </a:extLst>
          </p:cNvPr>
          <p:cNvSpPr/>
          <p:nvPr/>
        </p:nvSpPr>
        <p:spPr>
          <a:xfrm>
            <a:off x="1088189"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F9C432"/>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A</a:t>
            </a:r>
          </a:p>
        </p:txBody>
      </p:sp>
      <p:sp>
        <p:nvSpPr>
          <p:cNvPr id="11" name="Arrow: Pentagon 8">
            <a:extLst>
              <a:ext uri="{FF2B5EF4-FFF2-40B4-BE49-F238E27FC236}">
                <a16:creationId xmlns:a16="http://schemas.microsoft.com/office/drawing/2014/main" id="{9639436B-5879-BAF8-24BB-3C51A0C0AFEA}"/>
              </a:ext>
            </a:extLst>
          </p:cNvPr>
          <p:cNvSpPr/>
          <p:nvPr/>
        </p:nvSpPr>
        <p:spPr>
          <a:xfrm>
            <a:off x="3891674"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F9C432"/>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B</a:t>
            </a:r>
          </a:p>
        </p:txBody>
      </p:sp>
      <p:sp>
        <p:nvSpPr>
          <p:cNvPr id="12" name="Arrow: Pentagon 8">
            <a:extLst>
              <a:ext uri="{FF2B5EF4-FFF2-40B4-BE49-F238E27FC236}">
                <a16:creationId xmlns:a16="http://schemas.microsoft.com/office/drawing/2014/main" id="{4FAF6E88-B66C-3338-D403-EE948DD65756}"/>
              </a:ext>
            </a:extLst>
          </p:cNvPr>
          <p:cNvSpPr/>
          <p:nvPr/>
        </p:nvSpPr>
        <p:spPr>
          <a:xfrm>
            <a:off x="6702967"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F9C432"/>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C</a:t>
            </a:r>
          </a:p>
        </p:txBody>
      </p:sp>
    </p:spTree>
    <p:extLst>
      <p:ext uri="{BB962C8B-B14F-4D97-AF65-F5344CB8AC3E}">
        <p14:creationId xmlns:p14="http://schemas.microsoft.com/office/powerpoint/2010/main" val="3588607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47">
          <a:extLst>
            <a:ext uri="{FF2B5EF4-FFF2-40B4-BE49-F238E27FC236}">
              <a16:creationId xmlns:a16="http://schemas.microsoft.com/office/drawing/2014/main" id="{33DB558D-3A0D-7DA7-3DA0-12395DBF79B0}"/>
            </a:ext>
          </a:extLst>
        </p:cNvPr>
        <p:cNvGrpSpPr/>
        <p:nvPr/>
      </p:nvGrpSpPr>
      <p:grpSpPr>
        <a:xfrm>
          <a:off x="0" y="0"/>
          <a:ext cx="0" cy="0"/>
          <a:chOff x="0" y="0"/>
          <a:chExt cx="0" cy="0"/>
        </a:xfrm>
      </p:grpSpPr>
      <p:sp>
        <p:nvSpPr>
          <p:cNvPr id="49" name="Google Shape;49;p11">
            <a:extLst>
              <a:ext uri="{FF2B5EF4-FFF2-40B4-BE49-F238E27FC236}">
                <a16:creationId xmlns:a16="http://schemas.microsoft.com/office/drawing/2014/main" id="{B34B43E1-CE21-C54C-9C48-4087A76088EB}"/>
              </a:ext>
            </a:extLst>
          </p:cNvPr>
          <p:cNvSpPr txBox="1">
            <a:spLocks noGrp="1"/>
          </p:cNvSpPr>
          <p:nvPr>
            <p:ph type="body" idx="1"/>
          </p:nvPr>
        </p:nvSpPr>
        <p:spPr>
          <a:xfrm>
            <a:off x="476224" y="802104"/>
            <a:ext cx="2743200" cy="4074696"/>
          </a:xfrm>
          <a:prstGeom prst="rect">
            <a:avLst/>
          </a:prstGeom>
          <a:ln w="19050">
            <a:solidFill>
              <a:srgbClr val="88B9FF"/>
            </a:solidFill>
          </a:ln>
        </p:spPr>
        <p:txBody>
          <a:bodyPr spcFirstLastPara="1" wrap="square" lIns="91425" tIns="91425" rIns="91425" bIns="91425" anchor="t" anchorCtr="0">
            <a:noAutofit/>
          </a:bodyPr>
          <a:lstStyle/>
          <a:p>
            <a:pPr marL="0" indent="0" algn="r">
              <a:buNone/>
            </a:pPr>
            <a:r>
              <a:rPr lang="en-US" sz="1800" dirty="0"/>
              <a:t>Hi! I’m Alex, and I study Surgical Technology</a:t>
            </a:r>
            <a:br>
              <a:rPr lang="en-US" sz="1800" dirty="0"/>
            </a:br>
            <a:r>
              <a:rPr lang="en-US" sz="1800" dirty="0"/>
              <a:t>at the local</a:t>
            </a:r>
            <a:br>
              <a:rPr lang="en-US" sz="1800" dirty="0"/>
            </a:br>
            <a:r>
              <a:rPr lang="en-US" sz="1800" dirty="0"/>
              <a:t>career tech.</a:t>
            </a:r>
          </a:p>
        </p:txBody>
      </p:sp>
      <p:sp>
        <p:nvSpPr>
          <p:cNvPr id="2" name="Google Shape;49;p11">
            <a:extLst>
              <a:ext uri="{FF2B5EF4-FFF2-40B4-BE49-F238E27FC236}">
                <a16:creationId xmlns:a16="http://schemas.microsoft.com/office/drawing/2014/main" id="{8BC31ECC-5DE4-4CA0-D130-65F32E7BC480}"/>
              </a:ext>
            </a:extLst>
          </p:cNvPr>
          <p:cNvSpPr txBox="1">
            <a:spLocks/>
          </p:cNvSpPr>
          <p:nvPr/>
        </p:nvSpPr>
        <p:spPr>
          <a:xfrm>
            <a:off x="6089348" y="802104"/>
            <a:ext cx="2743200" cy="4074696"/>
          </a:xfrm>
          <a:prstGeom prst="rect">
            <a:avLst/>
          </a:prstGeom>
          <a:noFill/>
          <a:ln w="19050">
            <a:solidFill>
              <a:srgbClr val="88B9FF"/>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r">
              <a:buFont typeface="Calibri"/>
              <a:buNone/>
            </a:pPr>
            <a:r>
              <a:rPr lang="en-US" sz="1800" b="0" i="0" u="none" strike="noStrike" dirty="0">
                <a:solidFill>
                  <a:srgbClr val="242424"/>
                </a:solidFill>
                <a:effectLst/>
                <a:latin typeface="Calibri" panose="020F0502020204030204" pitchFamily="34" charset="0"/>
              </a:rPr>
              <a:t>Hey there! I’m Chris, and</a:t>
            </a:r>
            <a:br>
              <a:rPr lang="en-US" sz="1800" b="0" i="0" u="none" strike="noStrike" dirty="0">
                <a:solidFill>
                  <a:srgbClr val="242424"/>
                </a:solidFill>
                <a:effectLst/>
                <a:latin typeface="Calibri" panose="020F0502020204030204" pitchFamily="34" charset="0"/>
              </a:rPr>
            </a:br>
            <a:r>
              <a:rPr lang="en-US" sz="1800" dirty="0"/>
              <a:t>I study</a:t>
            </a:r>
            <a:br>
              <a:rPr lang="en-US" sz="1800" dirty="0"/>
            </a:br>
            <a:r>
              <a:rPr lang="en-US" sz="1800" dirty="0"/>
              <a:t>Agriculture</a:t>
            </a:r>
            <a:br>
              <a:rPr lang="en-US" sz="1800" dirty="0"/>
            </a:br>
            <a:r>
              <a:rPr lang="en-US" sz="1800" dirty="0"/>
              <a:t>Business</a:t>
            </a:r>
            <a:br>
              <a:rPr lang="en-US" sz="1800" dirty="0"/>
            </a:br>
            <a:r>
              <a:rPr lang="en-US" sz="1800" dirty="0"/>
              <a:t>at the local</a:t>
            </a:r>
            <a:br>
              <a:rPr lang="en-US" sz="1800" dirty="0"/>
            </a:br>
            <a:r>
              <a:rPr lang="en-US" sz="1800" dirty="0"/>
              <a:t>university.</a:t>
            </a:r>
          </a:p>
        </p:txBody>
      </p:sp>
      <p:sp>
        <p:nvSpPr>
          <p:cNvPr id="4" name="Google Shape;49;p11">
            <a:extLst>
              <a:ext uri="{FF2B5EF4-FFF2-40B4-BE49-F238E27FC236}">
                <a16:creationId xmlns:a16="http://schemas.microsoft.com/office/drawing/2014/main" id="{76A3277F-ABEE-CD48-317F-09CB8C4E001E}"/>
              </a:ext>
            </a:extLst>
          </p:cNvPr>
          <p:cNvSpPr txBox="1">
            <a:spLocks/>
          </p:cNvSpPr>
          <p:nvPr/>
        </p:nvSpPr>
        <p:spPr>
          <a:xfrm>
            <a:off x="3282786" y="802104"/>
            <a:ext cx="2743200" cy="4074696"/>
          </a:xfrm>
          <a:prstGeom prst="rect">
            <a:avLst/>
          </a:prstGeom>
          <a:noFill/>
          <a:ln w="19050">
            <a:solidFill>
              <a:srgbClr val="88B9FF"/>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r">
              <a:buFont typeface="Calibri"/>
              <a:buNone/>
            </a:pPr>
            <a:r>
              <a:rPr lang="en-US" sz="1800" dirty="0"/>
              <a:t>Hi! I’m Brooke, and I study Criminal Justice</a:t>
            </a:r>
            <a:br>
              <a:rPr lang="en-US" sz="1800" dirty="0"/>
            </a:br>
            <a:r>
              <a:rPr lang="en-US" sz="1800" dirty="0"/>
              <a:t>at the local</a:t>
            </a:r>
            <a:br>
              <a:rPr lang="en-US" sz="1800" dirty="0"/>
            </a:br>
            <a:r>
              <a:rPr lang="en-US" sz="1800" dirty="0"/>
              <a:t>community</a:t>
            </a:r>
            <a:br>
              <a:rPr lang="en-US" sz="1800" dirty="0"/>
            </a:br>
            <a:r>
              <a:rPr lang="en-US" sz="1800" dirty="0"/>
              <a:t>college.</a:t>
            </a:r>
          </a:p>
        </p:txBody>
      </p:sp>
      <p:sp>
        <p:nvSpPr>
          <p:cNvPr id="10" name="Arrow: Pentagon 8">
            <a:extLst>
              <a:ext uri="{FF2B5EF4-FFF2-40B4-BE49-F238E27FC236}">
                <a16:creationId xmlns:a16="http://schemas.microsoft.com/office/drawing/2014/main" id="{BF4A179D-AFBC-DE6C-8341-2B31C2601329}"/>
              </a:ext>
            </a:extLst>
          </p:cNvPr>
          <p:cNvSpPr/>
          <p:nvPr/>
        </p:nvSpPr>
        <p:spPr>
          <a:xfrm>
            <a:off x="1088189"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F9C432"/>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A</a:t>
            </a:r>
          </a:p>
        </p:txBody>
      </p:sp>
      <p:sp>
        <p:nvSpPr>
          <p:cNvPr id="11" name="Arrow: Pentagon 8">
            <a:extLst>
              <a:ext uri="{FF2B5EF4-FFF2-40B4-BE49-F238E27FC236}">
                <a16:creationId xmlns:a16="http://schemas.microsoft.com/office/drawing/2014/main" id="{3EE29864-67F9-1781-A3DC-233363B59B71}"/>
              </a:ext>
            </a:extLst>
          </p:cNvPr>
          <p:cNvSpPr/>
          <p:nvPr/>
        </p:nvSpPr>
        <p:spPr>
          <a:xfrm>
            <a:off x="3891674"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F9C432"/>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B</a:t>
            </a:r>
          </a:p>
        </p:txBody>
      </p:sp>
      <p:sp>
        <p:nvSpPr>
          <p:cNvPr id="12" name="Arrow: Pentagon 8">
            <a:extLst>
              <a:ext uri="{FF2B5EF4-FFF2-40B4-BE49-F238E27FC236}">
                <a16:creationId xmlns:a16="http://schemas.microsoft.com/office/drawing/2014/main" id="{A3F7321A-B069-CDA2-17E4-D3E96581DF66}"/>
              </a:ext>
            </a:extLst>
          </p:cNvPr>
          <p:cNvSpPr/>
          <p:nvPr/>
        </p:nvSpPr>
        <p:spPr>
          <a:xfrm>
            <a:off x="6702967"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F9C432"/>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C</a:t>
            </a:r>
          </a:p>
        </p:txBody>
      </p:sp>
      <p:pic>
        <p:nvPicPr>
          <p:cNvPr id="26" name="Picture 25" descr="A cartoon of a person wearing a purple shirt&#10;&#10;AI-generated content may be incorrect.">
            <a:extLst>
              <a:ext uri="{FF2B5EF4-FFF2-40B4-BE49-F238E27FC236}">
                <a16:creationId xmlns:a16="http://schemas.microsoft.com/office/drawing/2014/main" id="{03A5B3E9-94F8-6D66-BC03-9084C8532B34}"/>
              </a:ext>
            </a:extLst>
          </p:cNvPr>
          <p:cNvPicPr>
            <a:picLocks noChangeAspect="1"/>
          </p:cNvPicPr>
          <p:nvPr/>
        </p:nvPicPr>
        <p:blipFill>
          <a:blip r:embed="rId3"/>
          <a:stretch>
            <a:fillRect/>
          </a:stretch>
        </p:blipFill>
        <p:spPr>
          <a:xfrm>
            <a:off x="3431284" y="1338072"/>
            <a:ext cx="950246" cy="3538728"/>
          </a:xfrm>
          <a:prstGeom prst="rect">
            <a:avLst/>
          </a:prstGeom>
        </p:spPr>
      </p:pic>
      <p:pic>
        <p:nvPicPr>
          <p:cNvPr id="28" name="Picture 27" descr="Cartoon of a child&#10;&#10;AI-generated content may be incorrect.">
            <a:extLst>
              <a:ext uri="{FF2B5EF4-FFF2-40B4-BE49-F238E27FC236}">
                <a16:creationId xmlns:a16="http://schemas.microsoft.com/office/drawing/2014/main" id="{27CB8BB6-C9B4-4C05-B6A6-A26FF256FBF1}"/>
              </a:ext>
            </a:extLst>
          </p:cNvPr>
          <p:cNvPicPr>
            <a:picLocks noChangeAspect="1"/>
          </p:cNvPicPr>
          <p:nvPr/>
        </p:nvPicPr>
        <p:blipFill>
          <a:blip r:embed="rId4"/>
          <a:stretch>
            <a:fillRect/>
          </a:stretch>
        </p:blipFill>
        <p:spPr>
          <a:xfrm>
            <a:off x="5987886" y="1145230"/>
            <a:ext cx="1877647" cy="3731569"/>
          </a:xfrm>
          <a:prstGeom prst="rect">
            <a:avLst/>
          </a:prstGeom>
        </p:spPr>
      </p:pic>
      <p:pic>
        <p:nvPicPr>
          <p:cNvPr id="34" name="Picture 33" descr="A cartoon of a doctor&#10;&#10;AI-generated content may be incorrect.">
            <a:extLst>
              <a:ext uri="{FF2B5EF4-FFF2-40B4-BE49-F238E27FC236}">
                <a16:creationId xmlns:a16="http://schemas.microsoft.com/office/drawing/2014/main" id="{7DBF46C2-E582-5074-7C2A-D071D25C2E1F}"/>
              </a:ext>
            </a:extLst>
          </p:cNvPr>
          <p:cNvPicPr>
            <a:picLocks noChangeAspect="1"/>
          </p:cNvPicPr>
          <p:nvPr/>
        </p:nvPicPr>
        <p:blipFill>
          <a:blip r:embed="rId5"/>
          <a:stretch>
            <a:fillRect/>
          </a:stretch>
        </p:blipFill>
        <p:spPr>
          <a:xfrm>
            <a:off x="598027" y="1338072"/>
            <a:ext cx="980323" cy="3538728"/>
          </a:xfrm>
          <a:prstGeom prst="rect">
            <a:avLst/>
          </a:prstGeom>
        </p:spPr>
      </p:pic>
    </p:spTree>
    <p:extLst>
      <p:ext uri="{BB962C8B-B14F-4D97-AF65-F5344CB8AC3E}">
        <p14:creationId xmlns:p14="http://schemas.microsoft.com/office/powerpoint/2010/main" val="409961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
          <a:extLst>
            <a:ext uri="{FF2B5EF4-FFF2-40B4-BE49-F238E27FC236}">
              <a16:creationId xmlns:a16="http://schemas.microsoft.com/office/drawing/2014/main" id="{9914A62D-61D2-DD8C-0B21-6047F0CE65C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B39972-69C5-5B40-DEF3-DA4DD13C817F}"/>
              </a:ext>
            </a:extLst>
          </p:cNvPr>
          <p:cNvSpPr/>
          <p:nvPr/>
        </p:nvSpPr>
        <p:spPr>
          <a:xfrm>
            <a:off x="337505" y="2876632"/>
            <a:ext cx="8806495" cy="2255096"/>
          </a:xfrm>
          <a:prstGeom prst="rect">
            <a:avLst/>
          </a:prstGeom>
          <a:solidFill>
            <a:srgbClr val="88B9FF">
              <a:alpha val="50196"/>
            </a:srgbClr>
          </a:solidFill>
          <a:ln w="38100">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Google Shape;48;p11">
            <a:extLst>
              <a:ext uri="{FF2B5EF4-FFF2-40B4-BE49-F238E27FC236}">
                <a16:creationId xmlns:a16="http://schemas.microsoft.com/office/drawing/2014/main" id="{32629A79-D975-6DD8-503A-FDC4F6E8D9C7}"/>
              </a:ext>
            </a:extLst>
          </p:cNvPr>
          <p:cNvSpPr txBox="1">
            <a:spLocks noGrp="1"/>
          </p:cNvSpPr>
          <p:nvPr>
            <p:ph type="title"/>
          </p:nvPr>
        </p:nvSpPr>
        <p:spPr>
          <a:xfrm>
            <a:off x="476225" y="445025"/>
            <a:ext cx="8356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What Do You Want to Study?</a:t>
            </a:r>
            <a:endParaRPr dirty="0"/>
          </a:p>
        </p:txBody>
      </p:sp>
      <p:sp>
        <p:nvSpPr>
          <p:cNvPr id="49" name="Google Shape;49;p11">
            <a:extLst>
              <a:ext uri="{FF2B5EF4-FFF2-40B4-BE49-F238E27FC236}">
                <a16:creationId xmlns:a16="http://schemas.microsoft.com/office/drawing/2014/main" id="{B963F223-8DAC-B67F-3A44-B9C2C7673759}"/>
              </a:ext>
            </a:extLst>
          </p:cNvPr>
          <p:cNvSpPr txBox="1">
            <a:spLocks noGrp="1"/>
          </p:cNvSpPr>
          <p:nvPr>
            <p:ph type="body" idx="1"/>
          </p:nvPr>
        </p:nvSpPr>
        <p:spPr>
          <a:xfrm>
            <a:off x="476224" y="1152475"/>
            <a:ext cx="8356201" cy="3416400"/>
          </a:xfrm>
          <a:prstGeom prst="rect">
            <a:avLst/>
          </a:prstGeom>
        </p:spPr>
        <p:txBody>
          <a:bodyPr spcFirstLastPara="1" wrap="square" lIns="91425" tIns="91425" rIns="91425" bIns="91425" anchor="t" anchorCtr="0">
            <a:noAutofit/>
          </a:bodyPr>
          <a:lstStyle/>
          <a:p>
            <a:pPr marL="0" indent="0">
              <a:buNone/>
            </a:pPr>
            <a:r>
              <a:rPr lang="en-US" dirty="0"/>
              <a:t>Once you decide what you love doing—and what you want to be the focus of your studies—you can pick a </a:t>
            </a:r>
            <a:r>
              <a:rPr lang="en-US" b="1" i="1" u="sng" dirty="0">
                <a:solidFill>
                  <a:srgbClr val="050F5E"/>
                </a:solidFill>
              </a:rPr>
              <a:t>major</a:t>
            </a:r>
            <a:r>
              <a:rPr lang="en-US" dirty="0"/>
              <a:t> at a university or community college, or you can pick a </a:t>
            </a:r>
            <a:r>
              <a:rPr lang="en-US" b="1" i="1" u="sng" dirty="0">
                <a:solidFill>
                  <a:srgbClr val="050F5E"/>
                </a:solidFill>
              </a:rPr>
              <a:t>program</a:t>
            </a:r>
            <a:r>
              <a:rPr lang="en-US" dirty="0"/>
              <a:t> at a career tech to turn your interest into a future career.</a:t>
            </a:r>
          </a:p>
          <a:p>
            <a:pPr marL="228600" indent="-228600">
              <a:buFont typeface="Arial" panose="020B0604020202020204" pitchFamily="34" charset="0"/>
              <a:buChar char="•"/>
            </a:pPr>
            <a:endParaRPr lang="en-US" sz="1200" dirty="0"/>
          </a:p>
          <a:p>
            <a:pPr marL="228600" indent="-228600">
              <a:buFont typeface="Arial" panose="020B0604020202020204" pitchFamily="34" charset="0"/>
              <a:buChar char="•"/>
            </a:pPr>
            <a:r>
              <a:rPr lang="en-US" sz="2400" dirty="0"/>
              <a:t>You could </a:t>
            </a:r>
            <a:r>
              <a:rPr lang="en-US" sz="2400" b="1" i="1" dirty="0">
                <a:solidFill>
                  <a:srgbClr val="050F5E"/>
                </a:solidFill>
              </a:rPr>
              <a:t>major</a:t>
            </a:r>
            <a:r>
              <a:rPr lang="en-US" sz="2400" dirty="0"/>
              <a:t> in computer science, apparel design, mass communication, etc.</a:t>
            </a:r>
          </a:p>
          <a:p>
            <a:pPr marL="228600" indent="-228600">
              <a:buFont typeface="Arial" panose="020B0604020202020204" pitchFamily="34" charset="0"/>
              <a:buChar char="•"/>
            </a:pPr>
            <a:r>
              <a:rPr lang="en-US" sz="2400" dirty="0"/>
              <a:t>You could complete a </a:t>
            </a:r>
            <a:r>
              <a:rPr lang="en-US" sz="2400" b="1" i="1" dirty="0">
                <a:solidFill>
                  <a:srgbClr val="050F5E"/>
                </a:solidFill>
              </a:rPr>
              <a:t>program</a:t>
            </a:r>
            <a:r>
              <a:rPr lang="en-US" sz="2400" dirty="0"/>
              <a:t> such as aviation maintenance, graphic design, surgical technology, etc.</a:t>
            </a:r>
            <a:endParaRPr sz="2400" dirty="0"/>
          </a:p>
        </p:txBody>
      </p:sp>
    </p:spTree>
    <p:extLst>
      <p:ext uri="{BB962C8B-B14F-4D97-AF65-F5344CB8AC3E}">
        <p14:creationId xmlns:p14="http://schemas.microsoft.com/office/powerpoint/2010/main" val="45926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
          <a:extLst>
            <a:ext uri="{FF2B5EF4-FFF2-40B4-BE49-F238E27FC236}">
              <a16:creationId xmlns:a16="http://schemas.microsoft.com/office/drawing/2014/main" id="{286EB331-FE62-5AEF-C25E-BFFA80CE654B}"/>
            </a:ext>
          </a:extLst>
        </p:cNvPr>
        <p:cNvGrpSpPr/>
        <p:nvPr/>
      </p:nvGrpSpPr>
      <p:grpSpPr>
        <a:xfrm>
          <a:off x="0" y="0"/>
          <a:ext cx="0" cy="0"/>
          <a:chOff x="0" y="0"/>
          <a:chExt cx="0" cy="0"/>
        </a:xfrm>
      </p:grpSpPr>
      <p:sp>
        <p:nvSpPr>
          <p:cNvPr id="48" name="Google Shape;48;p11">
            <a:extLst>
              <a:ext uri="{FF2B5EF4-FFF2-40B4-BE49-F238E27FC236}">
                <a16:creationId xmlns:a16="http://schemas.microsoft.com/office/drawing/2014/main" id="{201B4A08-80BB-03CC-F267-5CE20792548C}"/>
              </a:ext>
            </a:extLst>
          </p:cNvPr>
          <p:cNvSpPr txBox="1">
            <a:spLocks noGrp="1"/>
          </p:cNvSpPr>
          <p:nvPr>
            <p:ph type="title"/>
          </p:nvPr>
        </p:nvSpPr>
        <p:spPr>
          <a:xfrm>
            <a:off x="476225" y="445025"/>
            <a:ext cx="8356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Reflection</a:t>
            </a:r>
            <a:endParaRPr dirty="0"/>
          </a:p>
        </p:txBody>
      </p:sp>
      <p:sp>
        <p:nvSpPr>
          <p:cNvPr id="49" name="Google Shape;49;p11">
            <a:extLst>
              <a:ext uri="{FF2B5EF4-FFF2-40B4-BE49-F238E27FC236}">
                <a16:creationId xmlns:a16="http://schemas.microsoft.com/office/drawing/2014/main" id="{5E074F6A-6F7A-A2A9-558C-3060284C36FE}"/>
              </a:ext>
            </a:extLst>
          </p:cNvPr>
          <p:cNvSpPr txBox="1">
            <a:spLocks noGrp="1"/>
          </p:cNvSpPr>
          <p:nvPr>
            <p:ph type="body" idx="1"/>
          </p:nvPr>
        </p:nvSpPr>
        <p:spPr>
          <a:xfrm>
            <a:off x="476224" y="1152475"/>
            <a:ext cx="6158791" cy="3416400"/>
          </a:xfrm>
          <a:prstGeom prst="rect">
            <a:avLst/>
          </a:prstGeom>
        </p:spPr>
        <p:txBody>
          <a:bodyPr spcFirstLastPara="1" wrap="square" lIns="91425" tIns="91425" rIns="91425" bIns="91425" anchor="t" anchorCtr="0">
            <a:noAutofit/>
          </a:bodyPr>
          <a:lstStyle/>
          <a:p>
            <a:pPr marL="0" indent="0">
              <a:buNone/>
            </a:pPr>
            <a:r>
              <a:rPr lang="en-US" b="1" dirty="0">
                <a:solidFill>
                  <a:srgbClr val="88B9FF"/>
                </a:solidFill>
              </a:rPr>
              <a:t>What?</a:t>
            </a:r>
          </a:p>
          <a:p>
            <a:pPr marL="230188" indent="-230188" fontAlgn="base">
              <a:buFont typeface="Arial" panose="020B0604020202020204" pitchFamily="34" charset="0"/>
              <a:buChar char="•"/>
            </a:pPr>
            <a:r>
              <a:rPr lang="en-US" sz="2200" dirty="0"/>
              <a:t>What major or program of study do you think is most closely related to your interests?</a:t>
            </a:r>
          </a:p>
          <a:p>
            <a:pPr marL="0" indent="0">
              <a:buNone/>
            </a:pPr>
            <a:r>
              <a:rPr lang="en-US" b="1" dirty="0">
                <a:solidFill>
                  <a:srgbClr val="88B9FF"/>
                </a:solidFill>
              </a:rPr>
              <a:t>So What?</a:t>
            </a:r>
          </a:p>
          <a:p>
            <a:pPr marL="230188" indent="-230188" fontAlgn="base">
              <a:buFont typeface="Arial" panose="020B0604020202020204" pitchFamily="34" charset="0"/>
              <a:buChar char="•"/>
            </a:pPr>
            <a:r>
              <a:rPr lang="en-US" sz="2200" dirty="0"/>
              <a:t>Why do you think it is important to study something that is related to your interests?</a:t>
            </a:r>
          </a:p>
          <a:p>
            <a:pPr marL="0" indent="0">
              <a:buNone/>
            </a:pPr>
            <a:r>
              <a:rPr lang="en-US" b="1" dirty="0">
                <a:solidFill>
                  <a:srgbClr val="88B9FF"/>
                </a:solidFill>
              </a:rPr>
              <a:t>Now What?</a:t>
            </a:r>
          </a:p>
          <a:p>
            <a:pPr marL="230188" indent="-230188" fontAlgn="base">
              <a:buFont typeface="Arial" panose="020B0604020202020204" pitchFamily="34" charset="0"/>
              <a:buChar char="•"/>
            </a:pPr>
            <a:r>
              <a:rPr lang="en-US" sz="2200" dirty="0"/>
              <a:t>What question could you ask on a future campus visit?</a:t>
            </a:r>
          </a:p>
          <a:p>
            <a:pPr>
              <a:buNone/>
            </a:pPr>
            <a:br>
              <a:rPr lang="en-US" b="0" dirty="0">
                <a:effectLst/>
              </a:rPr>
            </a:br>
            <a:endParaRPr lang="en-US" dirty="0"/>
          </a:p>
        </p:txBody>
      </p:sp>
      <p:pic>
        <p:nvPicPr>
          <p:cNvPr id="3" name="Picture 2" descr="A person with many question marks&#10;&#10;AI-generated content may be incorrect.">
            <a:extLst>
              <a:ext uri="{FF2B5EF4-FFF2-40B4-BE49-F238E27FC236}">
                <a16:creationId xmlns:a16="http://schemas.microsoft.com/office/drawing/2014/main" id="{E7E4D110-F9A8-3064-EADD-622495CD5343}"/>
              </a:ext>
            </a:extLst>
          </p:cNvPr>
          <p:cNvPicPr>
            <a:picLocks noChangeAspect="1"/>
          </p:cNvPicPr>
          <p:nvPr/>
        </p:nvPicPr>
        <p:blipFill>
          <a:blip r:embed="rId3"/>
          <a:stretch>
            <a:fillRect/>
          </a:stretch>
        </p:blipFill>
        <p:spPr>
          <a:xfrm>
            <a:off x="6233962" y="1264448"/>
            <a:ext cx="2433814" cy="2483334"/>
          </a:xfrm>
          <a:prstGeom prst="rect">
            <a:avLst/>
          </a:prstGeom>
        </p:spPr>
      </p:pic>
    </p:spTree>
    <p:extLst>
      <p:ext uri="{BB962C8B-B14F-4D97-AF65-F5344CB8AC3E}">
        <p14:creationId xmlns:p14="http://schemas.microsoft.com/office/powerpoint/2010/main" val="8344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0"/>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Interests to Opportunities</a:t>
            </a:r>
            <a:endParaRPr dirty="0"/>
          </a:p>
        </p:txBody>
      </p:sp>
      <p:sp>
        <p:nvSpPr>
          <p:cNvPr id="43" name="Google Shape;43;p1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Find the Path That’s Right for You</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a:extLst>
            <a:ext uri="{FF2B5EF4-FFF2-40B4-BE49-F238E27FC236}">
              <a16:creationId xmlns:a16="http://schemas.microsoft.com/office/drawing/2014/main" id="{46C756E3-B058-7D81-850B-8B06FAAFD580}"/>
            </a:ext>
          </a:extLst>
        </p:cNvPr>
        <p:cNvGrpSpPr/>
        <p:nvPr/>
      </p:nvGrpSpPr>
      <p:grpSpPr>
        <a:xfrm>
          <a:off x="0" y="0"/>
          <a:ext cx="0" cy="0"/>
          <a:chOff x="0" y="0"/>
          <a:chExt cx="0" cy="0"/>
        </a:xfrm>
      </p:grpSpPr>
      <p:sp>
        <p:nvSpPr>
          <p:cNvPr id="42" name="Google Shape;42;p10">
            <a:extLst>
              <a:ext uri="{FF2B5EF4-FFF2-40B4-BE49-F238E27FC236}">
                <a16:creationId xmlns:a16="http://schemas.microsoft.com/office/drawing/2014/main" id="{D3061F25-3332-83DF-069C-71C91EC4899C}"/>
              </a:ext>
            </a:extLst>
          </p:cNvPr>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Essential Question</a:t>
            </a:r>
            <a:endParaRPr dirty="0"/>
          </a:p>
        </p:txBody>
      </p:sp>
      <p:sp>
        <p:nvSpPr>
          <p:cNvPr id="43" name="Google Shape;43;p10">
            <a:extLst>
              <a:ext uri="{FF2B5EF4-FFF2-40B4-BE49-F238E27FC236}">
                <a16:creationId xmlns:a16="http://schemas.microsoft.com/office/drawing/2014/main" id="{E24D355A-1C29-74EA-D37A-5DEF1A0D306D}"/>
              </a:ext>
            </a:extLst>
          </p:cNvPr>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can my interests influence my postsecondary path?</a:t>
            </a:r>
            <a:endParaRPr dirty="0"/>
          </a:p>
        </p:txBody>
      </p:sp>
    </p:spTree>
    <p:extLst>
      <p:ext uri="{BB962C8B-B14F-4D97-AF65-F5344CB8AC3E}">
        <p14:creationId xmlns:p14="http://schemas.microsoft.com/office/powerpoint/2010/main" val="229797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a:extLst>
            <a:ext uri="{FF2B5EF4-FFF2-40B4-BE49-F238E27FC236}">
              <a16:creationId xmlns:a16="http://schemas.microsoft.com/office/drawing/2014/main" id="{71B1132F-0B28-6948-817D-3B94FFF1A6DE}"/>
            </a:ext>
          </a:extLst>
        </p:cNvPr>
        <p:cNvGrpSpPr/>
        <p:nvPr/>
      </p:nvGrpSpPr>
      <p:grpSpPr>
        <a:xfrm>
          <a:off x="0" y="0"/>
          <a:ext cx="0" cy="0"/>
          <a:chOff x="0" y="0"/>
          <a:chExt cx="0" cy="0"/>
        </a:xfrm>
      </p:grpSpPr>
      <p:sp>
        <p:nvSpPr>
          <p:cNvPr id="42" name="Google Shape;42;p10">
            <a:extLst>
              <a:ext uri="{FF2B5EF4-FFF2-40B4-BE49-F238E27FC236}">
                <a16:creationId xmlns:a16="http://schemas.microsoft.com/office/drawing/2014/main" id="{D634CF74-5D77-0CDE-5030-B4B5B3067E2F}"/>
              </a:ext>
            </a:extLst>
          </p:cNvPr>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Learning Objective</a:t>
            </a:r>
            <a:endParaRPr dirty="0"/>
          </a:p>
        </p:txBody>
      </p:sp>
      <p:sp>
        <p:nvSpPr>
          <p:cNvPr id="43" name="Google Shape;43;p10">
            <a:extLst>
              <a:ext uri="{FF2B5EF4-FFF2-40B4-BE49-F238E27FC236}">
                <a16:creationId xmlns:a16="http://schemas.microsoft.com/office/drawing/2014/main" id="{630B3A60-72D6-4D54-B714-400596EC7694}"/>
              </a:ext>
            </a:extLst>
          </p:cNvPr>
          <p:cNvSpPr txBox="1">
            <a:spLocks noGrp="1"/>
          </p:cNvSpPr>
          <p:nvPr>
            <p:ph type="subTitle" idx="1"/>
          </p:nvPr>
        </p:nvSpPr>
        <p:spPr>
          <a:xfrm>
            <a:off x="311700" y="2834124"/>
            <a:ext cx="8520600" cy="1398241"/>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en-US" dirty="0"/>
              <a:t>Connect my interests to postsecondary education opportunities.</a:t>
            </a:r>
            <a:endParaRPr dirty="0"/>
          </a:p>
        </p:txBody>
      </p:sp>
    </p:spTree>
    <p:extLst>
      <p:ext uri="{BB962C8B-B14F-4D97-AF65-F5344CB8AC3E}">
        <p14:creationId xmlns:p14="http://schemas.microsoft.com/office/powerpoint/2010/main" val="168505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476225" y="445025"/>
            <a:ext cx="8356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What Are Your Interests?</a:t>
            </a:r>
            <a:endParaRPr dirty="0"/>
          </a:p>
        </p:txBody>
      </p:sp>
      <p:sp>
        <p:nvSpPr>
          <p:cNvPr id="49" name="Google Shape;49;p11"/>
          <p:cNvSpPr txBox="1">
            <a:spLocks noGrp="1"/>
          </p:cNvSpPr>
          <p:nvPr>
            <p:ph type="body" idx="1"/>
          </p:nvPr>
        </p:nvSpPr>
        <p:spPr>
          <a:xfrm>
            <a:off x="476224" y="1152475"/>
            <a:ext cx="8356201" cy="3546000"/>
          </a:xfrm>
          <a:prstGeom prst="rect">
            <a:avLst/>
          </a:prstGeom>
        </p:spPr>
        <p:txBody>
          <a:bodyPr spcFirstLastPara="1" wrap="square" lIns="91425" tIns="91425" rIns="91425" bIns="91425" anchor="t" anchorCtr="0">
            <a:noAutofit/>
          </a:bodyPr>
          <a:lstStyle/>
          <a:p>
            <a:pPr marL="514350" lvl="0" indent="-514350" rtl="0">
              <a:spcBef>
                <a:spcPts val="0"/>
              </a:spcBef>
              <a:spcAft>
                <a:spcPts val="0"/>
              </a:spcAft>
              <a:buFont typeface="+mj-lt"/>
              <a:buAutoNum type="arabicPeriod"/>
            </a:pPr>
            <a:r>
              <a:rPr lang="en-US" dirty="0"/>
              <a:t>Go to </a:t>
            </a:r>
            <a:r>
              <a:rPr lang="en-US" dirty="0">
                <a:solidFill>
                  <a:srgbClr val="0097A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bit.</a:t>
            </a:r>
            <a:r>
              <a:rPr lang="en-US" dirty="0">
                <a:solidFill>
                  <a:srgbClr val="0097A7"/>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a:t>
            </a:r>
            <a:r>
              <a:rPr lang="en-US" dirty="0">
                <a:solidFill>
                  <a:srgbClr val="0097A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y/MyInterestBoard</a:t>
            </a:r>
            <a:r>
              <a:rPr lang="en-US" dirty="0">
                <a:latin typeface="Calibri" panose="020F0502020204030204" pitchFamily="34" charset="0"/>
                <a:cs typeface="Calibri" panose="020F0502020204030204" pitchFamily="34" charset="0"/>
              </a:rPr>
              <a:t> </a:t>
            </a:r>
            <a:r>
              <a:rPr lang="en-US" dirty="0"/>
              <a:t>to create</a:t>
            </a:r>
            <a:br>
              <a:rPr lang="en-US" dirty="0"/>
            </a:br>
            <a:r>
              <a:rPr lang="en-US" dirty="0"/>
              <a:t>your Interest Board.</a:t>
            </a:r>
          </a:p>
          <a:p>
            <a:pPr marL="514350" lvl="0" indent="-514350" rtl="0">
              <a:spcBef>
                <a:spcPts val="0"/>
              </a:spcBef>
              <a:spcAft>
                <a:spcPts val="0"/>
              </a:spcAft>
              <a:buFont typeface="+mj-lt"/>
              <a:buAutoNum type="arabicPeriod"/>
            </a:pPr>
            <a:r>
              <a:rPr lang="en-US" dirty="0"/>
              <a:t>Click the “Use template for new design” button.</a:t>
            </a:r>
          </a:p>
          <a:p>
            <a:pPr marL="514350" lvl="0" indent="-514350" rtl="0">
              <a:spcBef>
                <a:spcPts val="0"/>
              </a:spcBef>
              <a:spcAft>
                <a:spcPts val="0"/>
              </a:spcAft>
              <a:buFont typeface="+mj-lt"/>
              <a:buAutoNum type="arabicPeriod"/>
            </a:pPr>
            <a:r>
              <a:rPr lang="en-US" dirty="0"/>
              <a:t>Log in to Canva.</a:t>
            </a:r>
          </a:p>
          <a:p>
            <a:pPr marL="514350" lvl="0" indent="-514350" rtl="0">
              <a:spcBef>
                <a:spcPts val="0"/>
              </a:spcBef>
              <a:spcAft>
                <a:spcPts val="0"/>
              </a:spcAft>
              <a:buFont typeface="+mj-lt"/>
              <a:buAutoNum type="arabicPeriod"/>
            </a:pPr>
            <a:endParaRPr lang="en-US" dirty="0"/>
          </a:p>
        </p:txBody>
      </p:sp>
      <p:pic>
        <p:nvPicPr>
          <p:cNvPr id="3" name="Picture 2" descr="A yellow and blue paint brush stroke&#10;&#10;AI-generated content may be incorrect.">
            <a:extLst>
              <a:ext uri="{FF2B5EF4-FFF2-40B4-BE49-F238E27FC236}">
                <a16:creationId xmlns:a16="http://schemas.microsoft.com/office/drawing/2014/main" id="{D8BDCC5B-0F07-C2DF-F90C-17D2E8E1922A}"/>
              </a:ext>
            </a:extLst>
          </p:cNvPr>
          <p:cNvPicPr>
            <a:picLocks noChangeAspect="1"/>
          </p:cNvPicPr>
          <p:nvPr/>
        </p:nvPicPr>
        <p:blipFill>
          <a:blip r:embed="rId4"/>
          <a:stretch>
            <a:fillRect/>
          </a:stretch>
        </p:blipFill>
        <p:spPr>
          <a:xfrm>
            <a:off x="6707692" y="445025"/>
            <a:ext cx="2124733" cy="9677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
          <a:extLst>
            <a:ext uri="{FF2B5EF4-FFF2-40B4-BE49-F238E27FC236}">
              <a16:creationId xmlns:a16="http://schemas.microsoft.com/office/drawing/2014/main" id="{3AB45C04-50AC-314B-88EF-C364A38F57D1}"/>
            </a:ext>
          </a:extLst>
        </p:cNvPr>
        <p:cNvGrpSpPr/>
        <p:nvPr/>
      </p:nvGrpSpPr>
      <p:grpSpPr>
        <a:xfrm>
          <a:off x="0" y="0"/>
          <a:ext cx="0" cy="0"/>
          <a:chOff x="0" y="0"/>
          <a:chExt cx="0" cy="0"/>
        </a:xfrm>
      </p:grpSpPr>
      <p:sp>
        <p:nvSpPr>
          <p:cNvPr id="48" name="Google Shape;48;p11">
            <a:extLst>
              <a:ext uri="{FF2B5EF4-FFF2-40B4-BE49-F238E27FC236}">
                <a16:creationId xmlns:a16="http://schemas.microsoft.com/office/drawing/2014/main" id="{03252BD4-7E58-A636-2C1C-DF3F4F58300E}"/>
              </a:ext>
            </a:extLst>
          </p:cNvPr>
          <p:cNvSpPr txBox="1">
            <a:spLocks noGrp="1"/>
          </p:cNvSpPr>
          <p:nvPr>
            <p:ph type="title"/>
          </p:nvPr>
        </p:nvSpPr>
        <p:spPr>
          <a:xfrm>
            <a:off x="476225" y="445025"/>
            <a:ext cx="8356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What Are Your Interests?</a:t>
            </a:r>
            <a:endParaRPr dirty="0"/>
          </a:p>
        </p:txBody>
      </p:sp>
      <p:sp>
        <p:nvSpPr>
          <p:cNvPr id="49" name="Google Shape;49;p11">
            <a:extLst>
              <a:ext uri="{FF2B5EF4-FFF2-40B4-BE49-F238E27FC236}">
                <a16:creationId xmlns:a16="http://schemas.microsoft.com/office/drawing/2014/main" id="{D06B97D7-B3B1-D6B5-1823-747BC3477499}"/>
              </a:ext>
            </a:extLst>
          </p:cNvPr>
          <p:cNvSpPr txBox="1">
            <a:spLocks noGrp="1"/>
          </p:cNvSpPr>
          <p:nvPr>
            <p:ph type="body" idx="1"/>
          </p:nvPr>
        </p:nvSpPr>
        <p:spPr>
          <a:xfrm>
            <a:off x="476224" y="1152475"/>
            <a:ext cx="8356201" cy="3546000"/>
          </a:xfrm>
          <a:prstGeom prst="rect">
            <a:avLst/>
          </a:prstGeom>
        </p:spPr>
        <p:txBody>
          <a:bodyPr spcFirstLastPara="1" wrap="square" lIns="91425" tIns="91425" rIns="91425" bIns="91425" anchor="t" anchorCtr="0">
            <a:noAutofit/>
          </a:bodyPr>
          <a:lstStyle/>
          <a:p>
            <a:pPr marL="230188" lvl="0" indent="-230188" rtl="0">
              <a:spcBef>
                <a:spcPts val="0"/>
              </a:spcBef>
              <a:spcAft>
                <a:spcPts val="0"/>
              </a:spcAft>
              <a:buFont typeface="Arial" panose="020B0604020202020204" pitchFamily="34" charset="0"/>
              <a:buChar char="•"/>
            </a:pPr>
            <a:r>
              <a:rPr lang="en-US" dirty="0"/>
              <a:t>Think about your interests in and outside</a:t>
            </a:r>
            <a:br>
              <a:rPr lang="en-US" dirty="0"/>
            </a:br>
            <a:r>
              <a:rPr lang="en-US" dirty="0"/>
              <a:t>of school, your personality traits, what you like, etc.</a:t>
            </a:r>
          </a:p>
          <a:p>
            <a:pPr marL="230188" lvl="0" indent="-230188" rtl="0">
              <a:spcBef>
                <a:spcPts val="0"/>
              </a:spcBef>
              <a:spcAft>
                <a:spcPts val="0"/>
              </a:spcAft>
              <a:buFont typeface="Arial" panose="020B0604020202020204" pitchFamily="34" charset="0"/>
              <a:buChar char="•"/>
            </a:pPr>
            <a:r>
              <a:rPr lang="en-US" dirty="0"/>
              <a:t>On your Interest Board, include </a:t>
            </a:r>
            <a:r>
              <a:rPr lang="en-US" i="1" dirty="0"/>
              <a:t>at least</a:t>
            </a:r>
            <a:r>
              <a:rPr lang="en-US" dirty="0"/>
              <a:t>:</a:t>
            </a:r>
          </a:p>
          <a:p>
            <a:pPr marL="687388" lvl="1" indent="-230188">
              <a:buFont typeface="Arial" panose="020B0604020202020204" pitchFamily="34" charset="0"/>
              <a:buChar char="•"/>
            </a:pPr>
            <a:r>
              <a:rPr lang="en-US" sz="2200" dirty="0"/>
              <a:t>1 character or personality trait</a:t>
            </a:r>
          </a:p>
          <a:p>
            <a:pPr marL="687388" lvl="1" indent="-230188">
              <a:buFont typeface="Arial" panose="020B0604020202020204" pitchFamily="34" charset="0"/>
              <a:buChar char="•"/>
            </a:pPr>
            <a:r>
              <a:rPr lang="en-US" sz="2200" dirty="0"/>
              <a:t>Your favorite school subject(s)</a:t>
            </a:r>
          </a:p>
          <a:p>
            <a:pPr marL="687388" lvl="1" indent="-230188">
              <a:buFont typeface="Arial" panose="020B0604020202020204" pitchFamily="34" charset="0"/>
              <a:buChar char="•"/>
            </a:pPr>
            <a:r>
              <a:rPr lang="en-US" sz="2200" dirty="0"/>
              <a:t>1 interest outside of school</a:t>
            </a:r>
          </a:p>
          <a:p>
            <a:pPr marL="230188" indent="-230188">
              <a:buFont typeface="Arial" panose="020B0604020202020204" pitchFamily="34" charset="0"/>
              <a:buChar char="•"/>
            </a:pPr>
            <a:r>
              <a:rPr lang="en-US" dirty="0"/>
              <a:t>Use a picture or text to represent each item.</a:t>
            </a:r>
            <a:endParaRPr dirty="0"/>
          </a:p>
        </p:txBody>
      </p:sp>
      <p:pic>
        <p:nvPicPr>
          <p:cNvPr id="2" name="Picture 1" descr="A yellow and blue paint brush stroke&#10;&#10;AI-generated content may be incorrect.">
            <a:extLst>
              <a:ext uri="{FF2B5EF4-FFF2-40B4-BE49-F238E27FC236}">
                <a16:creationId xmlns:a16="http://schemas.microsoft.com/office/drawing/2014/main" id="{98FB1394-7A9D-D75A-BCF6-69F0B206A00C}"/>
              </a:ext>
            </a:extLst>
          </p:cNvPr>
          <p:cNvPicPr>
            <a:picLocks noChangeAspect="1"/>
          </p:cNvPicPr>
          <p:nvPr/>
        </p:nvPicPr>
        <p:blipFill>
          <a:blip r:embed="rId3"/>
          <a:stretch>
            <a:fillRect/>
          </a:stretch>
        </p:blipFill>
        <p:spPr>
          <a:xfrm>
            <a:off x="6707692" y="445025"/>
            <a:ext cx="2124733" cy="967782"/>
          </a:xfrm>
          <a:prstGeom prst="rect">
            <a:avLst/>
          </a:prstGeom>
        </p:spPr>
      </p:pic>
    </p:spTree>
    <p:extLst>
      <p:ext uri="{BB962C8B-B14F-4D97-AF65-F5344CB8AC3E}">
        <p14:creationId xmlns:p14="http://schemas.microsoft.com/office/powerpoint/2010/main" val="347102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7">
          <a:extLst>
            <a:ext uri="{FF2B5EF4-FFF2-40B4-BE49-F238E27FC236}">
              <a16:creationId xmlns:a16="http://schemas.microsoft.com/office/drawing/2014/main" id="{73F083B7-5B57-8F56-1809-894316FCE849}"/>
            </a:ext>
          </a:extLst>
        </p:cNvPr>
        <p:cNvGrpSpPr/>
        <p:nvPr/>
      </p:nvGrpSpPr>
      <p:grpSpPr>
        <a:xfrm>
          <a:off x="0" y="0"/>
          <a:ext cx="0" cy="0"/>
          <a:chOff x="0" y="0"/>
          <a:chExt cx="0" cy="0"/>
        </a:xfrm>
      </p:grpSpPr>
      <p:sp>
        <p:nvSpPr>
          <p:cNvPr id="49" name="Google Shape;49;p11">
            <a:extLst>
              <a:ext uri="{FF2B5EF4-FFF2-40B4-BE49-F238E27FC236}">
                <a16:creationId xmlns:a16="http://schemas.microsoft.com/office/drawing/2014/main" id="{1F3AD89F-62C1-97DF-BFDF-BD34CC2C0160}"/>
              </a:ext>
            </a:extLst>
          </p:cNvPr>
          <p:cNvSpPr txBox="1">
            <a:spLocks noGrp="1"/>
          </p:cNvSpPr>
          <p:nvPr>
            <p:ph type="body" idx="1"/>
          </p:nvPr>
        </p:nvSpPr>
        <p:spPr>
          <a:xfrm>
            <a:off x="476224" y="802104"/>
            <a:ext cx="2743200" cy="4074696"/>
          </a:xfrm>
          <a:prstGeom prst="rect">
            <a:avLst/>
          </a:prstGeom>
          <a:ln w="19050">
            <a:solidFill>
              <a:srgbClr val="88B9FF"/>
            </a:solidFill>
          </a:ln>
        </p:spPr>
        <p:txBody>
          <a:bodyPr spcFirstLastPara="1" wrap="square" lIns="91425" tIns="91425" rIns="91425" bIns="91425" anchor="t" anchorCtr="0">
            <a:noAutofit/>
          </a:bodyPr>
          <a:lstStyle/>
          <a:p>
            <a:pPr marL="0" indent="0" algn="ctr">
              <a:buNone/>
            </a:pPr>
            <a:r>
              <a:rPr lang="en-US" sz="1800" dirty="0"/>
              <a:t>I enjoy reading mystery novels, watching crime documentaries, and observing human behavior. My friends often describe me as curious, analytical, and detail-oriented. What I'm studying involves using scientific techniques to investigate crimes and analyze evidence, which perfectly aligns with my passion for solving complex cases.</a:t>
            </a:r>
          </a:p>
        </p:txBody>
      </p:sp>
      <p:sp>
        <p:nvSpPr>
          <p:cNvPr id="2" name="Google Shape;49;p11">
            <a:extLst>
              <a:ext uri="{FF2B5EF4-FFF2-40B4-BE49-F238E27FC236}">
                <a16:creationId xmlns:a16="http://schemas.microsoft.com/office/drawing/2014/main" id="{B60A411D-A842-37C8-C8B9-B41237BD8A3B}"/>
              </a:ext>
            </a:extLst>
          </p:cNvPr>
          <p:cNvSpPr txBox="1">
            <a:spLocks/>
          </p:cNvSpPr>
          <p:nvPr/>
        </p:nvSpPr>
        <p:spPr>
          <a:xfrm>
            <a:off x="6089348" y="802104"/>
            <a:ext cx="2743200" cy="4074696"/>
          </a:xfrm>
          <a:prstGeom prst="rect">
            <a:avLst/>
          </a:prstGeom>
          <a:noFill/>
          <a:ln w="19050">
            <a:solidFill>
              <a:srgbClr val="88B9FF"/>
            </a:solid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SzPts val="2600"/>
              <a:buFont typeface="Calibri"/>
              <a:buNone/>
              <a:defRPr sz="1800">
                <a:latin typeface="Calibri"/>
                <a:ea typeface="Calibri"/>
                <a:cs typeface="Calibri"/>
              </a:defRPr>
            </a:lvl1pPr>
            <a:lvl2pPr marL="914400" indent="-393700">
              <a:buSzPts val="2600"/>
              <a:buFont typeface="Calibri"/>
              <a:buChar char="○"/>
              <a:defRPr sz="2600">
                <a:latin typeface="Calibri"/>
                <a:ea typeface="Calibri"/>
                <a:cs typeface="Calibri"/>
              </a:defRPr>
            </a:lvl2pPr>
            <a:lvl3pPr marL="1371600" indent="-393700">
              <a:buSzPts val="2600"/>
              <a:buFont typeface="Calibri"/>
              <a:buChar char="■"/>
              <a:defRPr sz="2600">
                <a:latin typeface="Calibri"/>
                <a:ea typeface="Calibri"/>
                <a:cs typeface="Calibri"/>
              </a:defRPr>
            </a:lvl3pPr>
            <a:lvl4pPr marL="1828800" indent="-393700">
              <a:buSzPts val="2600"/>
              <a:buFont typeface="Calibri"/>
              <a:buChar char="●"/>
              <a:defRPr sz="2600">
                <a:latin typeface="Calibri"/>
                <a:ea typeface="Calibri"/>
                <a:cs typeface="Calibri"/>
              </a:defRPr>
            </a:lvl4pPr>
            <a:lvl5pPr marL="2286000" indent="-393700">
              <a:buSzPts val="2600"/>
              <a:buFont typeface="Calibri"/>
              <a:buChar char="○"/>
              <a:defRPr sz="2600">
                <a:latin typeface="Calibri"/>
                <a:ea typeface="Calibri"/>
                <a:cs typeface="Calibri"/>
              </a:defRPr>
            </a:lvl5pPr>
            <a:lvl6pPr marL="2743200" indent="-393700">
              <a:buSzPts val="2600"/>
              <a:buFont typeface="Calibri"/>
              <a:buChar char="■"/>
              <a:defRPr sz="2600">
                <a:latin typeface="Calibri"/>
                <a:ea typeface="Calibri"/>
                <a:cs typeface="Calibri"/>
              </a:defRPr>
            </a:lvl6pPr>
            <a:lvl7pPr marL="3200400" indent="-393700">
              <a:buSzPts val="2600"/>
              <a:buFont typeface="Calibri"/>
              <a:buChar char="●"/>
              <a:defRPr sz="2600">
                <a:latin typeface="Calibri"/>
                <a:ea typeface="Calibri"/>
                <a:cs typeface="Calibri"/>
              </a:defRPr>
            </a:lvl7pPr>
            <a:lvl8pPr marL="3657600" indent="-393700">
              <a:buSzPts val="2600"/>
              <a:buFont typeface="Calibri"/>
              <a:buChar char="○"/>
              <a:defRPr sz="2600">
                <a:latin typeface="Calibri"/>
                <a:ea typeface="Calibri"/>
                <a:cs typeface="Calibri"/>
              </a:defRPr>
            </a:lvl8pPr>
            <a:lvl9pPr marL="4114800" indent="-393700">
              <a:buSzPts val="2600"/>
              <a:buFont typeface="Calibri"/>
              <a:buChar char="■"/>
              <a:defRPr sz="2600">
                <a:latin typeface="Calibri"/>
                <a:ea typeface="Calibri"/>
                <a:cs typeface="Calibri"/>
              </a:defRPr>
            </a:lvl9pPr>
          </a:lstStyle>
          <a:p>
            <a:r>
              <a:rPr lang="en-US" dirty="0"/>
              <a:t>I love figuring out how things work and putting them together—especially when I get to use tools or my hands. My friends often describe me as creative, hardworking, and detail-oriented. What I'm studying focuses on designing, planning, and building things. I get to see how math is used in real ways, which allows me to turn my ideas into reality.</a:t>
            </a:r>
          </a:p>
        </p:txBody>
      </p:sp>
      <p:sp>
        <p:nvSpPr>
          <p:cNvPr id="4" name="Google Shape;49;p11">
            <a:extLst>
              <a:ext uri="{FF2B5EF4-FFF2-40B4-BE49-F238E27FC236}">
                <a16:creationId xmlns:a16="http://schemas.microsoft.com/office/drawing/2014/main" id="{166C1854-EEBE-2B22-CA18-7F740ABE4E00}"/>
              </a:ext>
            </a:extLst>
          </p:cNvPr>
          <p:cNvSpPr txBox="1">
            <a:spLocks/>
          </p:cNvSpPr>
          <p:nvPr/>
        </p:nvSpPr>
        <p:spPr>
          <a:xfrm>
            <a:off x="3282786" y="802104"/>
            <a:ext cx="2743200" cy="4074696"/>
          </a:xfrm>
          <a:prstGeom prst="rect">
            <a:avLst/>
          </a:prstGeom>
          <a:noFill/>
          <a:ln w="19050">
            <a:solidFill>
              <a:srgbClr val="88B9FF"/>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ctr">
              <a:buFont typeface="Calibri"/>
              <a:buNone/>
            </a:pPr>
            <a:r>
              <a:rPr lang="en-US" sz="1800" dirty="0"/>
              <a:t>I love watching films, storytelling, and experimenting with different camera techniques. My friends often describe me as creative, detail-oriented, and enthusiastic. What I'm studying focuses on creating and producing films using advanced digital technology, which allows me to bring my artistic visions to life.</a:t>
            </a:r>
          </a:p>
        </p:txBody>
      </p:sp>
      <p:sp>
        <p:nvSpPr>
          <p:cNvPr id="10" name="Arrow: Pentagon 8">
            <a:extLst>
              <a:ext uri="{FF2B5EF4-FFF2-40B4-BE49-F238E27FC236}">
                <a16:creationId xmlns:a16="http://schemas.microsoft.com/office/drawing/2014/main" id="{42598D07-2D27-63CB-63B9-BCA43AB32348}"/>
              </a:ext>
            </a:extLst>
          </p:cNvPr>
          <p:cNvSpPr/>
          <p:nvPr/>
        </p:nvSpPr>
        <p:spPr>
          <a:xfrm>
            <a:off x="1088189"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050F5E"/>
          </a:solidFill>
          <a:ln>
            <a:solidFill>
              <a:srgbClr val="F9C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latin typeface="Calibri" panose="020F0502020204030204" pitchFamily="34" charset="0"/>
                <a:ea typeface="Calibri" panose="020F0502020204030204" pitchFamily="34" charset="0"/>
                <a:cs typeface="Calibri" panose="020F0502020204030204" pitchFamily="34" charset="0"/>
              </a:rPr>
              <a:t>Person A</a:t>
            </a:r>
          </a:p>
        </p:txBody>
      </p:sp>
      <p:sp>
        <p:nvSpPr>
          <p:cNvPr id="11" name="Arrow: Pentagon 8">
            <a:extLst>
              <a:ext uri="{FF2B5EF4-FFF2-40B4-BE49-F238E27FC236}">
                <a16:creationId xmlns:a16="http://schemas.microsoft.com/office/drawing/2014/main" id="{64990A22-1E71-054D-FF70-D20F12B086AB}"/>
              </a:ext>
            </a:extLst>
          </p:cNvPr>
          <p:cNvSpPr/>
          <p:nvPr/>
        </p:nvSpPr>
        <p:spPr>
          <a:xfrm>
            <a:off x="3891674"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050F5E"/>
          </a:solidFill>
          <a:ln>
            <a:solidFill>
              <a:srgbClr val="F9C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latin typeface="Calibri" panose="020F0502020204030204" pitchFamily="34" charset="0"/>
                <a:ea typeface="Calibri" panose="020F0502020204030204" pitchFamily="34" charset="0"/>
                <a:cs typeface="Calibri" panose="020F0502020204030204" pitchFamily="34" charset="0"/>
              </a:rPr>
              <a:t>Person B</a:t>
            </a:r>
          </a:p>
        </p:txBody>
      </p:sp>
      <p:sp>
        <p:nvSpPr>
          <p:cNvPr id="12" name="Arrow: Pentagon 8">
            <a:extLst>
              <a:ext uri="{FF2B5EF4-FFF2-40B4-BE49-F238E27FC236}">
                <a16:creationId xmlns:a16="http://schemas.microsoft.com/office/drawing/2014/main" id="{39692748-0687-406A-B80B-3B882737DA7C}"/>
              </a:ext>
            </a:extLst>
          </p:cNvPr>
          <p:cNvSpPr/>
          <p:nvPr/>
        </p:nvSpPr>
        <p:spPr>
          <a:xfrm>
            <a:off x="6702967"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050F5E"/>
          </a:solidFill>
          <a:ln>
            <a:solidFill>
              <a:srgbClr val="F9C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latin typeface="Calibri" panose="020F0502020204030204" pitchFamily="34" charset="0"/>
                <a:ea typeface="Calibri" panose="020F0502020204030204" pitchFamily="34" charset="0"/>
                <a:cs typeface="Calibri" panose="020F0502020204030204" pitchFamily="34" charset="0"/>
              </a:rPr>
              <a:t>Person C</a:t>
            </a:r>
          </a:p>
        </p:txBody>
      </p:sp>
    </p:spTree>
    <p:extLst>
      <p:ext uri="{BB962C8B-B14F-4D97-AF65-F5344CB8AC3E}">
        <p14:creationId xmlns:p14="http://schemas.microsoft.com/office/powerpoint/2010/main" val="314652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7">
          <a:extLst>
            <a:ext uri="{FF2B5EF4-FFF2-40B4-BE49-F238E27FC236}">
              <a16:creationId xmlns:a16="http://schemas.microsoft.com/office/drawing/2014/main" id="{C6CCE585-EEB8-E2C2-7A84-15B7011FAF1B}"/>
            </a:ext>
          </a:extLst>
        </p:cNvPr>
        <p:cNvGrpSpPr/>
        <p:nvPr/>
      </p:nvGrpSpPr>
      <p:grpSpPr>
        <a:xfrm>
          <a:off x="0" y="0"/>
          <a:ext cx="0" cy="0"/>
          <a:chOff x="0" y="0"/>
          <a:chExt cx="0" cy="0"/>
        </a:xfrm>
      </p:grpSpPr>
      <p:sp>
        <p:nvSpPr>
          <p:cNvPr id="49" name="Google Shape;49;p11">
            <a:extLst>
              <a:ext uri="{FF2B5EF4-FFF2-40B4-BE49-F238E27FC236}">
                <a16:creationId xmlns:a16="http://schemas.microsoft.com/office/drawing/2014/main" id="{55D25E86-E1D4-46C6-B7E5-4D1533E0D5A0}"/>
              </a:ext>
            </a:extLst>
          </p:cNvPr>
          <p:cNvSpPr txBox="1">
            <a:spLocks noGrp="1"/>
          </p:cNvSpPr>
          <p:nvPr>
            <p:ph type="body" idx="1"/>
          </p:nvPr>
        </p:nvSpPr>
        <p:spPr>
          <a:xfrm>
            <a:off x="476224" y="802104"/>
            <a:ext cx="2743200" cy="4074696"/>
          </a:xfrm>
          <a:prstGeom prst="rect">
            <a:avLst/>
          </a:prstGeom>
          <a:ln w="19050">
            <a:solidFill>
              <a:srgbClr val="88B9FF"/>
            </a:solidFill>
          </a:ln>
        </p:spPr>
        <p:txBody>
          <a:bodyPr spcFirstLastPara="1" wrap="square" lIns="91425" tIns="91425" rIns="91425" bIns="91425" anchor="t" anchorCtr="0">
            <a:noAutofit/>
          </a:bodyPr>
          <a:lstStyle/>
          <a:p>
            <a:pPr marL="0" indent="0" algn="r">
              <a:buNone/>
            </a:pPr>
            <a:r>
              <a:rPr lang="en-US" sz="1800" dirty="0"/>
              <a:t>Hi! I’m Amie, and I study Forensic Science</a:t>
            </a:r>
            <a:br>
              <a:rPr lang="en-US" sz="1800" dirty="0"/>
            </a:br>
            <a:r>
              <a:rPr lang="en-US" sz="1800" dirty="0"/>
              <a:t>at the local</a:t>
            </a:r>
            <a:br>
              <a:rPr lang="en-US" sz="1800" dirty="0"/>
            </a:br>
            <a:r>
              <a:rPr lang="en-US" sz="1800" dirty="0"/>
              <a:t>university.</a:t>
            </a:r>
          </a:p>
        </p:txBody>
      </p:sp>
      <p:sp>
        <p:nvSpPr>
          <p:cNvPr id="2" name="Google Shape;49;p11">
            <a:extLst>
              <a:ext uri="{FF2B5EF4-FFF2-40B4-BE49-F238E27FC236}">
                <a16:creationId xmlns:a16="http://schemas.microsoft.com/office/drawing/2014/main" id="{1E2ABBA6-89B8-DC76-C512-F356C3712086}"/>
              </a:ext>
            </a:extLst>
          </p:cNvPr>
          <p:cNvSpPr txBox="1">
            <a:spLocks/>
          </p:cNvSpPr>
          <p:nvPr/>
        </p:nvSpPr>
        <p:spPr>
          <a:xfrm>
            <a:off x="6089348" y="802104"/>
            <a:ext cx="2743200" cy="4074696"/>
          </a:xfrm>
          <a:prstGeom prst="rect">
            <a:avLst/>
          </a:prstGeom>
          <a:noFill/>
          <a:ln w="19050">
            <a:solidFill>
              <a:srgbClr val="88B9FF"/>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r">
              <a:buFont typeface="Calibri"/>
              <a:buNone/>
            </a:pPr>
            <a:r>
              <a:rPr lang="en-US" sz="1800" b="0" i="0" u="none" strike="noStrike" dirty="0">
                <a:solidFill>
                  <a:srgbClr val="242424"/>
                </a:solidFill>
                <a:effectLst/>
                <a:latin typeface="Calibri" panose="020F0502020204030204" pitchFamily="34" charset="0"/>
              </a:rPr>
              <a:t>Hey there! I’m Camryn, and </a:t>
            </a:r>
            <a:r>
              <a:rPr lang="en-US" sz="1800" dirty="0"/>
              <a:t>I study</a:t>
            </a:r>
            <a:br>
              <a:rPr lang="en-US" sz="1800" dirty="0"/>
            </a:br>
            <a:r>
              <a:rPr lang="en-US" sz="1800" dirty="0"/>
              <a:t>Construction</a:t>
            </a:r>
            <a:br>
              <a:rPr lang="en-US" sz="1800" dirty="0"/>
            </a:br>
            <a:r>
              <a:rPr lang="en-US" sz="1800" dirty="0"/>
              <a:t>Technology</a:t>
            </a:r>
            <a:br>
              <a:rPr lang="en-US" sz="1800" dirty="0"/>
            </a:br>
            <a:r>
              <a:rPr lang="en-US" sz="1800" dirty="0"/>
              <a:t>at the local</a:t>
            </a:r>
            <a:br>
              <a:rPr lang="en-US" sz="1800" dirty="0"/>
            </a:br>
            <a:r>
              <a:rPr lang="en-US" sz="1800" dirty="0"/>
              <a:t>career tech.</a:t>
            </a:r>
          </a:p>
        </p:txBody>
      </p:sp>
      <p:sp>
        <p:nvSpPr>
          <p:cNvPr id="4" name="Google Shape;49;p11">
            <a:extLst>
              <a:ext uri="{FF2B5EF4-FFF2-40B4-BE49-F238E27FC236}">
                <a16:creationId xmlns:a16="http://schemas.microsoft.com/office/drawing/2014/main" id="{DE0C1FFA-8EF2-FAC5-A070-CCF7BFBF0BEC}"/>
              </a:ext>
            </a:extLst>
          </p:cNvPr>
          <p:cNvSpPr txBox="1">
            <a:spLocks/>
          </p:cNvSpPr>
          <p:nvPr/>
        </p:nvSpPr>
        <p:spPr>
          <a:xfrm>
            <a:off x="3282786" y="802104"/>
            <a:ext cx="2743200" cy="4074696"/>
          </a:xfrm>
          <a:prstGeom prst="rect">
            <a:avLst/>
          </a:prstGeom>
          <a:noFill/>
          <a:ln w="19050">
            <a:solidFill>
              <a:srgbClr val="88B9FF"/>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r">
              <a:buFont typeface="Calibri"/>
              <a:buNone/>
            </a:pPr>
            <a:r>
              <a:rPr lang="en-US" sz="1800" dirty="0"/>
              <a:t>Hi! I’m Brittany, and I study Digital Cinema</a:t>
            </a:r>
            <a:br>
              <a:rPr lang="en-US" sz="1800" dirty="0"/>
            </a:br>
            <a:r>
              <a:rPr lang="en-US" sz="1800" dirty="0"/>
              <a:t>Production</a:t>
            </a:r>
            <a:br>
              <a:rPr lang="en-US" sz="1800" dirty="0"/>
            </a:br>
            <a:r>
              <a:rPr lang="en-US" sz="1800" dirty="0"/>
              <a:t>at the local</a:t>
            </a:r>
            <a:br>
              <a:rPr lang="en-US" sz="1800" dirty="0"/>
            </a:br>
            <a:r>
              <a:rPr lang="en-US" sz="1800" dirty="0"/>
              <a:t>community</a:t>
            </a:r>
            <a:br>
              <a:rPr lang="en-US" sz="1800" dirty="0"/>
            </a:br>
            <a:r>
              <a:rPr lang="en-US" sz="1800" dirty="0"/>
              <a:t>college.</a:t>
            </a:r>
          </a:p>
        </p:txBody>
      </p:sp>
      <p:sp>
        <p:nvSpPr>
          <p:cNvPr id="10" name="Arrow: Pentagon 8">
            <a:extLst>
              <a:ext uri="{FF2B5EF4-FFF2-40B4-BE49-F238E27FC236}">
                <a16:creationId xmlns:a16="http://schemas.microsoft.com/office/drawing/2014/main" id="{F304FB47-6AD2-A4B1-41EE-8C15D2E79099}"/>
              </a:ext>
            </a:extLst>
          </p:cNvPr>
          <p:cNvSpPr/>
          <p:nvPr/>
        </p:nvSpPr>
        <p:spPr>
          <a:xfrm>
            <a:off x="1088189"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050F5E"/>
          </a:solidFill>
          <a:ln>
            <a:solidFill>
              <a:srgbClr val="F9C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latin typeface="Calibri" panose="020F0502020204030204" pitchFamily="34" charset="0"/>
                <a:ea typeface="Calibri" panose="020F0502020204030204" pitchFamily="34" charset="0"/>
                <a:cs typeface="Calibri" panose="020F0502020204030204" pitchFamily="34" charset="0"/>
              </a:rPr>
              <a:t>Person A</a:t>
            </a:r>
          </a:p>
        </p:txBody>
      </p:sp>
      <p:sp>
        <p:nvSpPr>
          <p:cNvPr id="11" name="Arrow: Pentagon 8">
            <a:extLst>
              <a:ext uri="{FF2B5EF4-FFF2-40B4-BE49-F238E27FC236}">
                <a16:creationId xmlns:a16="http://schemas.microsoft.com/office/drawing/2014/main" id="{1BBE4763-DFDE-458C-1D91-498402EABEE1}"/>
              </a:ext>
            </a:extLst>
          </p:cNvPr>
          <p:cNvSpPr/>
          <p:nvPr/>
        </p:nvSpPr>
        <p:spPr>
          <a:xfrm>
            <a:off x="3891674"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050F5E"/>
          </a:solidFill>
          <a:ln>
            <a:solidFill>
              <a:srgbClr val="F9C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latin typeface="Calibri" panose="020F0502020204030204" pitchFamily="34" charset="0"/>
                <a:ea typeface="Calibri" panose="020F0502020204030204" pitchFamily="34" charset="0"/>
                <a:cs typeface="Calibri" panose="020F0502020204030204" pitchFamily="34" charset="0"/>
              </a:rPr>
              <a:t>Person B</a:t>
            </a:r>
          </a:p>
        </p:txBody>
      </p:sp>
      <p:sp>
        <p:nvSpPr>
          <p:cNvPr id="12" name="Arrow: Pentagon 8">
            <a:extLst>
              <a:ext uri="{FF2B5EF4-FFF2-40B4-BE49-F238E27FC236}">
                <a16:creationId xmlns:a16="http://schemas.microsoft.com/office/drawing/2014/main" id="{6A27EAF6-829C-ABCC-E40E-3710260F5771}"/>
              </a:ext>
            </a:extLst>
          </p:cNvPr>
          <p:cNvSpPr/>
          <p:nvPr/>
        </p:nvSpPr>
        <p:spPr>
          <a:xfrm>
            <a:off x="6702967"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050F5E"/>
          </a:solidFill>
          <a:ln>
            <a:solidFill>
              <a:srgbClr val="F9C4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latin typeface="Calibri" panose="020F0502020204030204" pitchFamily="34" charset="0"/>
                <a:ea typeface="Calibri" panose="020F0502020204030204" pitchFamily="34" charset="0"/>
                <a:cs typeface="Calibri" panose="020F0502020204030204" pitchFamily="34" charset="0"/>
              </a:rPr>
              <a:t>Person C</a:t>
            </a:r>
          </a:p>
        </p:txBody>
      </p:sp>
      <p:pic>
        <p:nvPicPr>
          <p:cNvPr id="32" name="Picture 31" descr="A cartoon of a person&#10;&#10;AI-generated content may be incorrect.">
            <a:extLst>
              <a:ext uri="{FF2B5EF4-FFF2-40B4-BE49-F238E27FC236}">
                <a16:creationId xmlns:a16="http://schemas.microsoft.com/office/drawing/2014/main" id="{2A80579D-2EFA-A7DB-3A40-6F49C90BB62A}"/>
              </a:ext>
            </a:extLst>
          </p:cNvPr>
          <p:cNvPicPr>
            <a:picLocks noChangeAspect="1"/>
          </p:cNvPicPr>
          <p:nvPr/>
        </p:nvPicPr>
        <p:blipFill>
          <a:blip r:embed="rId3"/>
          <a:stretch>
            <a:fillRect/>
          </a:stretch>
        </p:blipFill>
        <p:spPr>
          <a:xfrm>
            <a:off x="708551" y="1342892"/>
            <a:ext cx="1073682" cy="3533908"/>
          </a:xfrm>
          <a:prstGeom prst="rect">
            <a:avLst/>
          </a:prstGeom>
        </p:spPr>
      </p:pic>
      <p:pic>
        <p:nvPicPr>
          <p:cNvPr id="38" name="Picture 37" descr="A cartoon of a person wearing a scarf&#10;&#10;AI-generated content may be incorrect.">
            <a:extLst>
              <a:ext uri="{FF2B5EF4-FFF2-40B4-BE49-F238E27FC236}">
                <a16:creationId xmlns:a16="http://schemas.microsoft.com/office/drawing/2014/main" id="{29F0633F-A15B-94E2-A210-3E7C341DC755}"/>
              </a:ext>
            </a:extLst>
          </p:cNvPr>
          <p:cNvPicPr>
            <a:picLocks noChangeAspect="1"/>
          </p:cNvPicPr>
          <p:nvPr/>
        </p:nvPicPr>
        <p:blipFill>
          <a:blip r:embed="rId4"/>
          <a:stretch>
            <a:fillRect/>
          </a:stretch>
        </p:blipFill>
        <p:spPr>
          <a:xfrm>
            <a:off x="3511280" y="1342894"/>
            <a:ext cx="1031160" cy="3533906"/>
          </a:xfrm>
          <a:prstGeom prst="rect">
            <a:avLst/>
          </a:prstGeom>
        </p:spPr>
      </p:pic>
      <p:pic>
        <p:nvPicPr>
          <p:cNvPr id="40" name="Picture 39" descr="A cartoon of a person wearing a reflective vest&#10;&#10;AI-generated content may be incorrect.">
            <a:extLst>
              <a:ext uri="{FF2B5EF4-FFF2-40B4-BE49-F238E27FC236}">
                <a16:creationId xmlns:a16="http://schemas.microsoft.com/office/drawing/2014/main" id="{380EEB4C-AAD2-19F7-1BC4-158D5F8F196B}"/>
              </a:ext>
            </a:extLst>
          </p:cNvPr>
          <p:cNvPicPr>
            <a:picLocks noChangeAspect="1"/>
          </p:cNvPicPr>
          <p:nvPr/>
        </p:nvPicPr>
        <p:blipFill>
          <a:blip r:embed="rId5"/>
          <a:stretch>
            <a:fillRect/>
          </a:stretch>
        </p:blipFill>
        <p:spPr>
          <a:xfrm>
            <a:off x="6271818" y="1342893"/>
            <a:ext cx="1259086" cy="3533907"/>
          </a:xfrm>
          <a:prstGeom prst="rect">
            <a:avLst/>
          </a:prstGeom>
        </p:spPr>
      </p:pic>
    </p:spTree>
    <p:extLst>
      <p:ext uri="{BB962C8B-B14F-4D97-AF65-F5344CB8AC3E}">
        <p14:creationId xmlns:p14="http://schemas.microsoft.com/office/powerpoint/2010/main" val="92483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7">
          <a:extLst>
            <a:ext uri="{FF2B5EF4-FFF2-40B4-BE49-F238E27FC236}">
              <a16:creationId xmlns:a16="http://schemas.microsoft.com/office/drawing/2014/main" id="{BAC109F0-9A45-886A-FBF5-0D3F08C6A12E}"/>
            </a:ext>
          </a:extLst>
        </p:cNvPr>
        <p:cNvGrpSpPr/>
        <p:nvPr/>
      </p:nvGrpSpPr>
      <p:grpSpPr>
        <a:xfrm>
          <a:off x="0" y="0"/>
          <a:ext cx="0" cy="0"/>
          <a:chOff x="0" y="0"/>
          <a:chExt cx="0" cy="0"/>
        </a:xfrm>
      </p:grpSpPr>
      <p:sp>
        <p:nvSpPr>
          <p:cNvPr id="49" name="Google Shape;49;p11">
            <a:extLst>
              <a:ext uri="{FF2B5EF4-FFF2-40B4-BE49-F238E27FC236}">
                <a16:creationId xmlns:a16="http://schemas.microsoft.com/office/drawing/2014/main" id="{F2BEC912-A24B-2D30-507F-40BD50B7A341}"/>
              </a:ext>
            </a:extLst>
          </p:cNvPr>
          <p:cNvSpPr txBox="1">
            <a:spLocks noGrp="1"/>
          </p:cNvSpPr>
          <p:nvPr>
            <p:ph type="body" idx="1"/>
          </p:nvPr>
        </p:nvSpPr>
        <p:spPr>
          <a:xfrm>
            <a:off x="476224" y="802104"/>
            <a:ext cx="2743200" cy="4074696"/>
          </a:xfrm>
          <a:prstGeom prst="rect">
            <a:avLst/>
          </a:prstGeom>
          <a:ln w="19050">
            <a:solidFill>
              <a:srgbClr val="F9C432"/>
            </a:solidFill>
          </a:ln>
        </p:spPr>
        <p:txBody>
          <a:bodyPr spcFirstLastPara="1" wrap="square" lIns="91425" tIns="91425" rIns="91425" bIns="91425" anchor="t" anchorCtr="0">
            <a:noAutofit/>
          </a:bodyPr>
          <a:lstStyle/>
          <a:p>
            <a:pPr marL="0" indent="0" algn="ctr">
              <a:buNone/>
            </a:pPr>
            <a:r>
              <a:rPr lang="en-US" sz="1800" dirty="0"/>
              <a:t>I love experimenting with flavors and creating delicious dishes. My friends describe me as creative, detail-oriented, and always eager to learn new things. What I’m studying focuses on perfecting various techniques in the kitchen. When I'm not cooking, I love exploring new restaurants and trying out different cuisines. </a:t>
            </a:r>
          </a:p>
        </p:txBody>
      </p:sp>
      <p:sp>
        <p:nvSpPr>
          <p:cNvPr id="2" name="Google Shape;49;p11">
            <a:extLst>
              <a:ext uri="{FF2B5EF4-FFF2-40B4-BE49-F238E27FC236}">
                <a16:creationId xmlns:a16="http://schemas.microsoft.com/office/drawing/2014/main" id="{77713726-251F-B60A-C0B7-9BDB2175A14A}"/>
              </a:ext>
            </a:extLst>
          </p:cNvPr>
          <p:cNvSpPr txBox="1">
            <a:spLocks/>
          </p:cNvSpPr>
          <p:nvPr/>
        </p:nvSpPr>
        <p:spPr>
          <a:xfrm>
            <a:off x="6089348" y="802104"/>
            <a:ext cx="2743200" cy="4074696"/>
          </a:xfrm>
          <a:prstGeom prst="rect">
            <a:avLst/>
          </a:prstGeom>
          <a:noFill/>
          <a:ln w="19050">
            <a:solidFill>
              <a:srgbClr val="F9C43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ctr">
              <a:buNone/>
            </a:pPr>
            <a:r>
              <a:rPr lang="en-US" sz="1800" dirty="0"/>
              <a:t>I’ve always been curious about how the human body works and how we can use technology to help people feel better. My friends often say I'm caring and a problem-solver. What I’m studying focuses on technology used to provide critical insights into patient health. When I'm not studying, I enjoy yoga and capturing details through photography.</a:t>
            </a:r>
          </a:p>
        </p:txBody>
      </p:sp>
      <p:sp>
        <p:nvSpPr>
          <p:cNvPr id="4" name="Google Shape;49;p11">
            <a:extLst>
              <a:ext uri="{FF2B5EF4-FFF2-40B4-BE49-F238E27FC236}">
                <a16:creationId xmlns:a16="http://schemas.microsoft.com/office/drawing/2014/main" id="{13EE2AB4-EA22-F4AA-DC5C-C4A8E0F2D6E0}"/>
              </a:ext>
            </a:extLst>
          </p:cNvPr>
          <p:cNvSpPr txBox="1">
            <a:spLocks/>
          </p:cNvSpPr>
          <p:nvPr/>
        </p:nvSpPr>
        <p:spPr>
          <a:xfrm>
            <a:off x="3282786" y="802104"/>
            <a:ext cx="2743200" cy="4074696"/>
          </a:xfrm>
          <a:prstGeom prst="rect">
            <a:avLst/>
          </a:prstGeom>
          <a:noFill/>
          <a:ln w="19050">
            <a:solidFill>
              <a:srgbClr val="F9C43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1pPr>
            <a:lvl2pPr marL="914400" marR="0" lvl="1"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2pPr>
            <a:lvl3pPr marL="1371600" marR="0" lvl="2"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3pPr>
            <a:lvl4pPr marL="1828800" marR="0" lvl="3"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4pPr>
            <a:lvl5pPr marL="2286000" marR="0" lvl="4"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5pPr>
            <a:lvl6pPr marL="2743200" marR="0" lvl="5"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6pPr>
            <a:lvl7pPr marL="3200400" marR="0" lvl="6"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7pPr>
            <a:lvl8pPr marL="3657600" marR="0" lvl="7"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8pPr>
            <a:lvl9pPr marL="4114800" marR="0" lvl="8" indent="-393700" algn="l" rtl="0">
              <a:lnSpc>
                <a:spcPct val="100000"/>
              </a:lnSpc>
              <a:spcBef>
                <a:spcPts val="0"/>
              </a:spcBef>
              <a:spcAft>
                <a:spcPts val="0"/>
              </a:spcAft>
              <a:buClr>
                <a:srgbClr val="000000"/>
              </a:buClr>
              <a:buSzPts val="2600"/>
              <a:buFont typeface="Calibri"/>
              <a:buChar char="■"/>
              <a:defRPr sz="2600" b="0" i="0" u="none" strike="noStrike" cap="none">
                <a:solidFill>
                  <a:srgbClr val="000000"/>
                </a:solidFill>
                <a:latin typeface="Calibri"/>
                <a:ea typeface="Calibri"/>
                <a:cs typeface="Calibri"/>
                <a:sym typeface="Calibri"/>
              </a:defRPr>
            </a:lvl9pPr>
          </a:lstStyle>
          <a:p>
            <a:pPr marL="0" indent="0" algn="ctr">
              <a:buFont typeface="Calibri"/>
              <a:buNone/>
            </a:pPr>
            <a:r>
              <a:rPr lang="en-US" sz="1800" dirty="0"/>
              <a:t>I'm fascinated by the workings of governments. My friends often say I'm analytical, articulate, and passionate about social justice. What I’m studying focuses on the details of political systems and the impact of legislation on society. When I'm not buried in books, I enjoy debating current events and volunteering for community projects.</a:t>
            </a:r>
          </a:p>
        </p:txBody>
      </p:sp>
      <p:sp>
        <p:nvSpPr>
          <p:cNvPr id="10" name="Arrow: Pentagon 8">
            <a:extLst>
              <a:ext uri="{FF2B5EF4-FFF2-40B4-BE49-F238E27FC236}">
                <a16:creationId xmlns:a16="http://schemas.microsoft.com/office/drawing/2014/main" id="{0C03B7F4-ED4A-5A27-2B52-895E57221132}"/>
              </a:ext>
            </a:extLst>
          </p:cNvPr>
          <p:cNvSpPr/>
          <p:nvPr/>
        </p:nvSpPr>
        <p:spPr>
          <a:xfrm>
            <a:off x="1088189"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88B9FF"/>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A</a:t>
            </a:r>
          </a:p>
        </p:txBody>
      </p:sp>
      <p:sp>
        <p:nvSpPr>
          <p:cNvPr id="11" name="Arrow: Pentagon 8">
            <a:extLst>
              <a:ext uri="{FF2B5EF4-FFF2-40B4-BE49-F238E27FC236}">
                <a16:creationId xmlns:a16="http://schemas.microsoft.com/office/drawing/2014/main" id="{9B8EC63B-24EF-170C-918A-2FC1E7DD60F8}"/>
              </a:ext>
            </a:extLst>
          </p:cNvPr>
          <p:cNvSpPr/>
          <p:nvPr/>
        </p:nvSpPr>
        <p:spPr>
          <a:xfrm>
            <a:off x="3891674"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88B9FF"/>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B</a:t>
            </a:r>
          </a:p>
        </p:txBody>
      </p:sp>
      <p:sp>
        <p:nvSpPr>
          <p:cNvPr id="12" name="Arrow: Pentagon 8">
            <a:extLst>
              <a:ext uri="{FF2B5EF4-FFF2-40B4-BE49-F238E27FC236}">
                <a16:creationId xmlns:a16="http://schemas.microsoft.com/office/drawing/2014/main" id="{3D233DF2-F6D9-0049-6A8D-2DCA81A92C20}"/>
              </a:ext>
            </a:extLst>
          </p:cNvPr>
          <p:cNvSpPr/>
          <p:nvPr/>
        </p:nvSpPr>
        <p:spPr>
          <a:xfrm>
            <a:off x="6702967" y="266700"/>
            <a:ext cx="1518607" cy="599781"/>
          </a:xfrm>
          <a:custGeom>
            <a:avLst/>
            <a:gdLst>
              <a:gd name="connsiteX0" fmla="*/ 0 w 1828800"/>
              <a:gd name="connsiteY0" fmla="*/ 0 h 457200"/>
              <a:gd name="connsiteX1" fmla="*/ 1600200 w 1828800"/>
              <a:gd name="connsiteY1" fmla="*/ 0 h 457200"/>
              <a:gd name="connsiteX2" fmla="*/ 1828800 w 1828800"/>
              <a:gd name="connsiteY2" fmla="*/ 228600 h 457200"/>
              <a:gd name="connsiteX3" fmla="*/ 1600200 w 1828800"/>
              <a:gd name="connsiteY3" fmla="*/ 457200 h 457200"/>
              <a:gd name="connsiteX4" fmla="*/ 0 w 1828800"/>
              <a:gd name="connsiteY4" fmla="*/ 457200 h 457200"/>
              <a:gd name="connsiteX5" fmla="*/ 0 w 18288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457200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0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66788 w 1600200"/>
              <a:gd name="connsiteY2" fmla="*/ 231808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296572 w 1600200"/>
              <a:gd name="connsiteY2" fmla="*/ 227651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100704 w 1600200"/>
              <a:gd name="connsiteY2" fmla="*/ 22141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600200 w 1600200"/>
              <a:gd name="connsiteY1" fmla="*/ 70586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59767 w 1600200"/>
              <a:gd name="connsiteY1" fmla="*/ 151657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600200"/>
              <a:gd name="connsiteY0" fmla="*/ 0 h 457200"/>
              <a:gd name="connsiteX1" fmla="*/ 1474548 w 1600200"/>
              <a:gd name="connsiteY1" fmla="*/ 141263 h 457200"/>
              <a:gd name="connsiteX2" fmla="*/ 1315049 w 1600200"/>
              <a:gd name="connsiteY2" fmla="*/ 238044 h 457200"/>
              <a:gd name="connsiteX3" fmla="*/ 1600200 w 1600200"/>
              <a:gd name="connsiteY3" fmla="*/ 393032 h 457200"/>
              <a:gd name="connsiteX4" fmla="*/ 0 w 1600200"/>
              <a:gd name="connsiteY4" fmla="*/ 457200 h 457200"/>
              <a:gd name="connsiteX5" fmla="*/ 0 w 1600200"/>
              <a:gd name="connsiteY5" fmla="*/ 0 h 457200"/>
              <a:gd name="connsiteX0" fmla="*/ 0 w 1474548"/>
              <a:gd name="connsiteY0" fmla="*/ 0 h 478261"/>
              <a:gd name="connsiteX1" fmla="*/ 1474548 w 1474548"/>
              <a:gd name="connsiteY1" fmla="*/ 141263 h 478261"/>
              <a:gd name="connsiteX2" fmla="*/ 1315049 w 1474548"/>
              <a:gd name="connsiteY2" fmla="*/ 238044 h 478261"/>
              <a:gd name="connsiteX3" fmla="*/ 1138249 w 1474548"/>
              <a:gd name="connsiteY3" fmla="*/ 478261 h 478261"/>
              <a:gd name="connsiteX4" fmla="*/ 0 w 1474548"/>
              <a:gd name="connsiteY4" fmla="*/ 457200 h 478261"/>
              <a:gd name="connsiteX5" fmla="*/ 0 w 1474548"/>
              <a:gd name="connsiteY5" fmla="*/ 0 h 478261"/>
              <a:gd name="connsiteX0" fmla="*/ 0 w 1522593"/>
              <a:gd name="connsiteY0" fmla="*/ 0 h 457200"/>
              <a:gd name="connsiteX1" fmla="*/ 1474548 w 1522593"/>
              <a:gd name="connsiteY1" fmla="*/ 141263 h 457200"/>
              <a:gd name="connsiteX2" fmla="*/ 1315049 w 1522593"/>
              <a:gd name="connsiteY2" fmla="*/ 238044 h 457200"/>
              <a:gd name="connsiteX3" fmla="*/ 1522593 w 1522593"/>
              <a:gd name="connsiteY3" fmla="*/ 351457 h 457200"/>
              <a:gd name="connsiteX4" fmla="*/ 0 w 1522593"/>
              <a:gd name="connsiteY4" fmla="*/ 457200 h 457200"/>
              <a:gd name="connsiteX5" fmla="*/ 0 w 1522593"/>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593" h="457200">
                <a:moveTo>
                  <a:pt x="0" y="0"/>
                </a:moveTo>
                <a:lnTo>
                  <a:pt x="1474548" y="141263"/>
                </a:lnTo>
                <a:lnTo>
                  <a:pt x="1315049" y="238044"/>
                </a:lnTo>
                <a:lnTo>
                  <a:pt x="1522593" y="351457"/>
                </a:lnTo>
                <a:lnTo>
                  <a:pt x="0" y="457200"/>
                </a:lnTo>
                <a:lnTo>
                  <a:pt x="0" y="0"/>
                </a:lnTo>
                <a:close/>
              </a:path>
            </a:pathLst>
          </a:custGeom>
          <a:solidFill>
            <a:srgbClr val="88B9FF"/>
          </a:solidFill>
          <a:ln>
            <a:solidFill>
              <a:srgbClr val="050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050F5E"/>
                </a:solidFill>
                <a:latin typeface="Calibri" panose="020F0502020204030204" pitchFamily="34" charset="0"/>
                <a:ea typeface="Calibri" panose="020F0502020204030204" pitchFamily="34" charset="0"/>
                <a:cs typeface="Calibri" panose="020F0502020204030204" pitchFamily="34" charset="0"/>
              </a:rPr>
              <a:t>Person C</a:t>
            </a:r>
          </a:p>
        </p:txBody>
      </p:sp>
    </p:spTree>
    <p:extLst>
      <p:ext uri="{BB962C8B-B14F-4D97-AF65-F5344CB8AC3E}">
        <p14:creationId xmlns:p14="http://schemas.microsoft.com/office/powerpoint/2010/main" val="3535242656"/>
      </p:ext>
    </p:extLst>
  </p:cSld>
  <p:clrMapOvr>
    <a:masterClrMapping/>
  </p:clrMapOvr>
</p:sld>
</file>

<file path=ppt/theme/theme1.xml><?xml version="1.0" encoding="utf-8"?>
<a:theme xmlns:a="http://schemas.openxmlformats.org/drawingml/2006/main" name="Cover">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3050</TotalTime>
  <Words>1252</Words>
  <Application>Microsoft Macintosh PowerPoint</Application>
  <PresentationFormat>On-screen Show (16:9)</PresentationFormat>
  <Paragraphs>76</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Cover</vt:lpstr>
      <vt:lpstr>PowerPoint Presentation</vt:lpstr>
      <vt:lpstr>Interests to Opportunities</vt:lpstr>
      <vt:lpstr>Essential Question</vt:lpstr>
      <vt:lpstr>Learning Objective</vt:lpstr>
      <vt:lpstr>What Are Your Interests?</vt:lpstr>
      <vt:lpstr>What Are Your Interests?</vt:lpstr>
      <vt:lpstr>PowerPoint Presentation</vt:lpstr>
      <vt:lpstr>PowerPoint Presentation</vt:lpstr>
      <vt:lpstr>PowerPoint Presentation</vt:lpstr>
      <vt:lpstr>PowerPoint Presentation</vt:lpstr>
      <vt:lpstr>PowerPoint Presentation</vt:lpstr>
      <vt:lpstr>PowerPoint Presentation</vt:lpstr>
      <vt:lpstr>What Do You Want to Study?</vt:lpstr>
      <vt:lpstr>Reflection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Interests to Opportunities</dc:title>
  <dc:subject/>
  <dc:creator>K20 Center</dc:creator>
  <cp:keywords/>
  <dc:description/>
  <cp:lastModifiedBy>Gracia, Ann M.</cp:lastModifiedBy>
  <cp:revision>28</cp:revision>
  <dcterms:modified xsi:type="dcterms:W3CDTF">2025-06-09T20:38:28Z</dcterms:modified>
  <cp:category/>
</cp:coreProperties>
</file>