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CDjrkPIcoxjHE764ssXg5LXO6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0" d="100"/>
          <a:sy n="160" d="100"/>
        </p:scale>
        <p:origin x="2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EEAnwOt2c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6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EEAnwOt2c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EEAnwOt2c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f8feefcef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g36f8feefce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6f8feefcef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g36f8feefce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f8feefcef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g36f8feefcef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6f8feefcef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Bell ringers and exit tickets. Strategies. </a:t>
            </a:r>
            <a:r>
              <a:rPr lang="en-US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g36f8feefcef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727f63804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should: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existing career ideas already listed.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new career suggestions that haven’t been mentioned yet.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how the traits in that statement might connect to different industries or roles.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2 Minute Timer. YouTube.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https://www.youtube.com/watch?v=HcEEAnwOt2c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3727f63804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" name="Google Shape;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" name="Google Shape;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66" name="Google Shape;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Holland, J.L. (1997). Making vocational choices: A theory of vocational personalities and work environments (3rd Ed.). Odessa, FL: Psychological Assessment Resources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 Magnetic statements. Strategies. </a:t>
            </a:r>
            <a:r>
              <a:rPr lang="en-US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https://learn.k20center.ou.edu/strategy/166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75" name="Google Shape;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f8feefcef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Holland, J.L. (1997). Making vocational choices: A theory of vocational personalities and work environments (3rd Ed.). Odessa, FL: Psychological Assessment Resources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 Magnetic statements. Strategies. </a:t>
            </a:r>
            <a:r>
              <a:rPr lang="en-US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https://learn.k20center.ou.edu/strategy/166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85" name="Google Shape;85;g36f8feefce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6f8feefcef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should: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existing career ideas already listed.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new career suggestions that haven’t been mentioned yet.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how the traits in that statement might connect to different industries or roles.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2 Minute Timer. YouTube.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https://www.youtube.com/watch?v=HcEEAnwOt2c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36f8feefcef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6f8feefcef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should: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existing career ideas already listed.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new career suggestions that haven’t been mentioned yet.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how the traits in that statement might connect to different industries or roles.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(2021, September 21). 2 Minute Timer. YouTube.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https://www.youtube.com/watch?v=HcEEAnwOt2c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36f8feefcef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 1">
  <p:cSld name="TITLE_AND_BODY_1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g36f8feefcef_0_4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g36f8feefcef_0_40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g36f8feefcef_0_40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ctrTitle"/>
          </p:nvPr>
        </p:nvSpPr>
        <p:spPr>
          <a:xfrm>
            <a:off x="455850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Objective">
    <p:bg>
      <p:bgPr>
        <a:noFill/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6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Content - 1 Column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noFill/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90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Calibri"/>
              <a:buNone/>
              <a:defRPr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Content - 2 column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AutoNum type="arabi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AutoNum type="alpha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roman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Essential Question">
    <p:bg>
      <p:bgPr>
        <a:noFill/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youtube.com/watch?v=HcEEAnwOt2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hyperlink" Target="http://www.youtube.com/watch?v=HcEEAnwOt2c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www.youtube.com/watch?v=HcEEAnwOt2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hyperlink" Target="http://www.youtube.com/watch?v=HcEEAnwOt2c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" descr="A logo with text on i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7959" y="4475747"/>
            <a:ext cx="962842" cy="516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78E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6f8feefcef_0_72"/>
          <p:cNvSpPr txBox="1">
            <a:spLocks noGrp="1"/>
          </p:cNvSpPr>
          <p:nvPr>
            <p:ph type="title"/>
          </p:nvPr>
        </p:nvSpPr>
        <p:spPr>
          <a:xfrm>
            <a:off x="456300" y="98897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Degree Sheets</a:t>
            </a:r>
            <a:endParaRPr dirty="0"/>
          </a:p>
        </p:txBody>
      </p:sp>
      <p:sp>
        <p:nvSpPr>
          <p:cNvPr id="118" name="Google Shape;118;g36f8feefcef_0_72"/>
          <p:cNvSpPr txBox="1">
            <a:spLocks noGrp="1"/>
          </p:cNvSpPr>
          <p:nvPr>
            <p:ph type="body" idx="1"/>
          </p:nvPr>
        </p:nvSpPr>
        <p:spPr>
          <a:xfrm>
            <a:off x="456203" y="943996"/>
            <a:ext cx="6081959" cy="3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AutoNum type="arabicPeriod"/>
            </a:pPr>
            <a:r>
              <a:rPr lang="en-US" sz="2000" dirty="0"/>
              <a:t>Navigate to your PSI’s degree sheet and complete the following: </a:t>
            </a:r>
            <a:endParaRPr sz="2000" dirty="0"/>
          </a:p>
          <a:p>
            <a:pPr marL="914400" lvl="1" indent="-393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AutoNum type="alphaLcPeriod"/>
            </a:pPr>
            <a:r>
              <a:rPr lang="en-US" sz="2000" dirty="0"/>
              <a:t>Type in </a:t>
            </a:r>
            <a:r>
              <a:rPr lang="en-US" sz="2000" dirty="0">
                <a:highlight>
                  <a:srgbClr val="FFFF00"/>
                </a:highlight>
              </a:rPr>
              <a:t>URL.</a:t>
            </a:r>
            <a:endParaRPr sz="2000" dirty="0">
              <a:highlight>
                <a:srgbClr val="FFFF00"/>
              </a:highlight>
            </a:endParaRPr>
          </a:p>
          <a:p>
            <a:pPr marL="914400" lvl="1" indent="-393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AutoNum type="alphaLcPeriod"/>
            </a:pPr>
            <a:r>
              <a:rPr lang="en-US" sz="2000" dirty="0"/>
              <a:t>Scan QR code.</a:t>
            </a:r>
            <a:endParaRPr sz="2000" dirty="0">
              <a:highlight>
                <a:srgbClr val="FFFF00"/>
              </a:highlight>
            </a:endParaRPr>
          </a:p>
          <a:p>
            <a:pPr marL="457200" lvl="0" indent="-393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AutoNum type="arabicPeriod"/>
            </a:pPr>
            <a:r>
              <a:rPr lang="en-US" sz="2000" dirty="0"/>
              <a:t>Review program details, such as:</a:t>
            </a:r>
            <a:endParaRPr sz="2000" dirty="0"/>
          </a:p>
          <a:p>
            <a:pPr marL="914400" lvl="1" indent="-393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AutoNum type="alphaLcPeriod"/>
            </a:pPr>
            <a:r>
              <a:rPr lang="en-US" sz="2000" dirty="0"/>
              <a:t>Required and elective courses;</a:t>
            </a:r>
            <a:endParaRPr sz="2000" dirty="0"/>
          </a:p>
          <a:p>
            <a:pPr marL="914400" lvl="1" indent="-393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AutoNum type="alphaLcPeriod"/>
            </a:pPr>
            <a:r>
              <a:rPr lang="en-US" sz="2000" dirty="0"/>
              <a:t>Advising contact information.</a:t>
            </a:r>
            <a:endParaRPr sz="2000" dirty="0"/>
          </a:p>
          <a:p>
            <a:pPr marL="457200" lvl="0" indent="-393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AutoNum type="arabicPeriod"/>
            </a:pPr>
            <a:r>
              <a:rPr lang="en-US" sz="2000" dirty="0"/>
              <a:t>Write down two majors and an academic advisor for these majors on your handout. </a:t>
            </a:r>
            <a:endParaRPr sz="2000" dirty="0"/>
          </a:p>
        </p:txBody>
      </p:sp>
      <p:pic>
        <p:nvPicPr>
          <p:cNvPr id="119" name="Google Shape;119;g36f8feefcef_0_72" descr="A logo with a black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398" y="4372190"/>
            <a:ext cx="778066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36f8feefcef_0_72" descr="A white circle with numbe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36f8feefcef_0_72" title="qrcode-k20.png"/>
          <p:cNvPicPr preferRelativeResize="0"/>
          <p:nvPr/>
        </p:nvPicPr>
        <p:blipFill rotWithShape="1">
          <a:blip r:embed="rId5">
            <a:alphaModFix/>
          </a:blip>
          <a:srcRect b="16651"/>
          <a:stretch/>
        </p:blipFill>
        <p:spPr>
          <a:xfrm>
            <a:off x="6951298" y="644218"/>
            <a:ext cx="1928265" cy="1969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36f8feefcef_0_72" descr="A white circle with numbers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78E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6f8feefcef_0_114"/>
          <p:cNvSpPr txBox="1">
            <a:spLocks noGrp="1"/>
          </p:cNvSpPr>
          <p:nvPr>
            <p:ph type="title"/>
          </p:nvPr>
        </p:nvSpPr>
        <p:spPr>
          <a:xfrm>
            <a:off x="470341" y="98897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Degree Sheets</a:t>
            </a:r>
            <a:endParaRPr dirty="0"/>
          </a:p>
        </p:txBody>
      </p:sp>
      <p:sp>
        <p:nvSpPr>
          <p:cNvPr id="128" name="Google Shape;128;g36f8feefcef_0_114"/>
          <p:cNvSpPr txBox="1">
            <a:spLocks noGrp="1"/>
          </p:cNvSpPr>
          <p:nvPr>
            <p:ph type="body" idx="1"/>
          </p:nvPr>
        </p:nvSpPr>
        <p:spPr>
          <a:xfrm>
            <a:off x="402512" y="916997"/>
            <a:ext cx="4115700" cy="1981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 dirty="0"/>
              <a:t>Get into small groups.</a:t>
            </a:r>
            <a:endParaRPr dirty="0"/>
          </a:p>
          <a:p>
            <a:pPr marL="457200" lvl="0" indent="-393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AutoNum type="arabicPeriod"/>
            </a:pPr>
            <a:r>
              <a:rPr lang="en-US" dirty="0"/>
              <a:t>Brainstorm open-ended questions for advisors.</a:t>
            </a:r>
            <a:endParaRPr dirty="0"/>
          </a:p>
        </p:txBody>
      </p:sp>
      <p:pic>
        <p:nvPicPr>
          <p:cNvPr id="129" name="Google Shape;129;g36f8feefcef_0_114" descr="A logo with a black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398" y="4372190"/>
            <a:ext cx="778066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36f8feefcef_0_114" descr="A white circle with numbe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36f8feefcef_0_114" title="page 16_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13083" y="0"/>
            <a:ext cx="2794158" cy="443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36f8feefcef_0_129" descr="A logo with a black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398" y="4372190"/>
            <a:ext cx="778066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36f8feefcef_0_129" descr="A white circle with numbe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36f8feefcef_0_129" title="Academic Advising (1).png"/>
          <p:cNvPicPr preferRelativeResize="0"/>
          <p:nvPr/>
        </p:nvPicPr>
        <p:blipFill rotWithShape="1">
          <a:blip r:embed="rId5">
            <a:alphaModFix/>
          </a:blip>
          <a:srcRect l="10272" r="25360"/>
          <a:stretch/>
        </p:blipFill>
        <p:spPr>
          <a:xfrm>
            <a:off x="939675" y="0"/>
            <a:ext cx="58853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6f8feefcef_0_107"/>
          <p:cNvSpPr txBox="1">
            <a:spLocks noGrp="1"/>
          </p:cNvSpPr>
          <p:nvPr>
            <p:ph type="title"/>
          </p:nvPr>
        </p:nvSpPr>
        <p:spPr>
          <a:xfrm>
            <a:off x="494719" y="244147"/>
            <a:ext cx="4985705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Final Reflection </a:t>
            </a:r>
            <a:endParaRPr dirty="0"/>
          </a:p>
        </p:txBody>
      </p:sp>
      <p:sp>
        <p:nvSpPr>
          <p:cNvPr id="144" name="Google Shape;144;g36f8feefcef_0_107"/>
          <p:cNvSpPr txBox="1">
            <a:spLocks noGrp="1"/>
          </p:cNvSpPr>
          <p:nvPr>
            <p:ph type="body" idx="1"/>
          </p:nvPr>
        </p:nvSpPr>
        <p:spPr>
          <a:xfrm>
            <a:off x="438370" y="1263182"/>
            <a:ext cx="8133300" cy="295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Using your handout, create a list of 3 careers or degree paths you could see yourself pursuing after today’s discussions.</a:t>
            </a:r>
            <a:endParaRPr sz="2000" dirty="0"/>
          </a:p>
          <a:p>
            <a:pPr marL="457200" lvl="0" indent="-3810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000" dirty="0"/>
              <a:t>Add notes about any/all of the following: </a:t>
            </a:r>
            <a:endParaRPr sz="2000" dirty="0"/>
          </a:p>
          <a:p>
            <a:pPr marL="914400" lvl="1" indent="-3810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400"/>
              <a:buFont typeface="Calibri"/>
              <a:buChar char="o"/>
            </a:pPr>
            <a:r>
              <a:rPr lang="en-US" sz="2000" i="1" dirty="0"/>
              <a:t>Why does it resonate with you? </a:t>
            </a:r>
            <a:endParaRPr sz="2000" i="1" dirty="0"/>
          </a:p>
          <a:p>
            <a:pPr marL="914400" lvl="1" indent="-3810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400"/>
              <a:buFont typeface="Calibri"/>
              <a:buChar char="o"/>
            </a:pPr>
            <a:r>
              <a:rPr lang="en-US" sz="2000" i="1" dirty="0"/>
              <a:t>Does it match any of your skills? </a:t>
            </a:r>
            <a:endParaRPr sz="2000" i="1" dirty="0"/>
          </a:p>
          <a:p>
            <a:pPr marL="914400" lvl="1" indent="-3810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400"/>
              <a:buFont typeface="Calibri"/>
              <a:buChar char="o"/>
            </a:pPr>
            <a:r>
              <a:rPr lang="en-US" sz="2000" i="1" dirty="0"/>
              <a:t>Is it a long-standing interest? </a:t>
            </a:r>
            <a:endParaRPr sz="2000" i="1" dirty="0"/>
          </a:p>
          <a:p>
            <a:pPr marL="914400" lvl="1" indent="-3810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400"/>
              <a:buFont typeface="Calibri"/>
              <a:buChar char="o"/>
            </a:pPr>
            <a:r>
              <a:rPr lang="en-US" sz="2000" i="1" dirty="0"/>
              <a:t>Or is it something completely new sparked from today’s exploration? </a:t>
            </a:r>
            <a:endParaRPr sz="2000" dirty="0"/>
          </a:p>
        </p:txBody>
      </p:sp>
      <p:pic>
        <p:nvPicPr>
          <p:cNvPr id="145" name="Google Shape;145;g36f8feefcef_0_107" descr="A logo with a black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398" y="4372190"/>
            <a:ext cx="778066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36f8feefcef_0_107" descr="A white circle with numbe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36f8feefcef_0_1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24568" y="190184"/>
            <a:ext cx="1781725" cy="92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727f63804a_0_46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Next Session!</a:t>
            </a:r>
            <a:endParaRPr/>
          </a:p>
        </p:txBody>
      </p:sp>
      <p:sp>
        <p:nvSpPr>
          <p:cNvPr id="153" name="Google Shape;153;g3727f63804a_0_46"/>
          <p:cNvSpPr txBox="1">
            <a:spLocks noGrp="1"/>
          </p:cNvSpPr>
          <p:nvPr>
            <p:ph type="body" idx="1"/>
          </p:nvPr>
        </p:nvSpPr>
        <p:spPr>
          <a:xfrm>
            <a:off x="456300" y="1209175"/>
            <a:ext cx="8165400" cy="3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Pathways to Possibilities</a:t>
            </a:r>
            <a:endParaRPr i="1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Meeting date and time:</a:t>
            </a:r>
            <a:endParaRPr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dirty="0">
                <a:highlight>
                  <a:srgbClr val="FFFF00"/>
                </a:highlight>
              </a:rPr>
              <a:t>ADD INFORMATION</a:t>
            </a:r>
            <a:endParaRPr dirty="0">
              <a:highlight>
                <a:srgbClr val="FFFF00"/>
              </a:highlight>
            </a:endParaRPr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54" name="Google Shape;154;g3727f63804a_0_46" descr="A logo with a black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398" y="4372190"/>
            <a:ext cx="778066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3727f63804a_0_46" descr="A white circle with numbe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3727f63804a_0_46" descr="A cartoon koala holding a flag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91206" y="708800"/>
            <a:ext cx="3597863" cy="2879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/>
              <a:t>I’m New</a:t>
            </a:r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ctrTitle"/>
          </p:nvPr>
        </p:nvSpPr>
        <p:spPr>
          <a:xfrm>
            <a:off x="455850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Pathfinder Quest </a:t>
            </a:r>
            <a:endParaRPr/>
          </a:p>
        </p:txBody>
      </p:sp>
      <p:pic>
        <p:nvPicPr>
          <p:cNvPr id="45" name="Google Shape;45;p2" descr="A logo with a black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" descr="A white circle with numbe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" descr="A cartoon koala holding a flag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35798" y="2"/>
            <a:ext cx="4008205" cy="3207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 txBox="1">
            <a:spLocks noGrp="1"/>
          </p:cNvSpPr>
          <p:nvPr>
            <p:ph type="ctrTitle"/>
          </p:nvPr>
        </p:nvSpPr>
        <p:spPr>
          <a:xfrm>
            <a:off x="455850" y="180790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>
                <a:solidFill>
                  <a:schemeClr val="accent2"/>
                </a:solidFill>
              </a:rPr>
              <a:t>Essential Question:</a:t>
            </a:r>
            <a:endParaRPr dirty="0"/>
          </a:p>
        </p:txBody>
      </p:sp>
      <p:sp>
        <p:nvSpPr>
          <p:cNvPr id="53" name="Google Shape;53;p4"/>
          <p:cNvSpPr txBox="1">
            <a:spLocks noGrp="1"/>
          </p:cNvSpPr>
          <p:nvPr>
            <p:ph type="subTitle" idx="1"/>
          </p:nvPr>
        </p:nvSpPr>
        <p:spPr>
          <a:xfrm>
            <a:off x="366528" y="2541486"/>
            <a:ext cx="8232300" cy="91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>
                <a:solidFill>
                  <a:schemeClr val="accent2"/>
                </a:solidFill>
              </a:rPr>
              <a:t>How can understanding my interests and strengths help me choose a career path that fits me?</a:t>
            </a:r>
            <a:endParaRPr dirty="0"/>
          </a:p>
          <a:p>
            <a:pPr marL="5715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</a:pPr>
            <a:endParaRPr dirty="0"/>
          </a:p>
        </p:txBody>
      </p:sp>
      <p:pic>
        <p:nvPicPr>
          <p:cNvPr id="54" name="Google Shape;54;p4" descr="A logo with a black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4" descr="A white circle with numbe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ctrTitle"/>
          </p:nvPr>
        </p:nvSpPr>
        <p:spPr>
          <a:xfrm>
            <a:off x="456175" y="-418162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Learning Objectives: </a:t>
            </a:r>
            <a:endParaRPr dirty="0"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408364" y="1714160"/>
            <a:ext cx="8232300" cy="2833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marR="0" lvl="0" indent="-457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 dirty="0"/>
              <a:t>Students will review feelings about transitioning to post-secondary life.</a:t>
            </a:r>
            <a:endParaRPr dirty="0"/>
          </a:p>
          <a:p>
            <a:pPr marL="571500" marR="0" lvl="0" indent="-457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 dirty="0"/>
              <a:t>Students will identify personal interests and strengths and connect them to potential career paths.</a:t>
            </a:r>
            <a:endParaRPr dirty="0"/>
          </a:p>
          <a:p>
            <a:pPr marL="571500" marR="0" lvl="0" indent="-457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</a:pPr>
            <a:r>
              <a:rPr lang="en-US" dirty="0"/>
              <a:t>Students will explore and critique postsecondary degree options that align with their career interests.</a:t>
            </a:r>
            <a:endParaRPr dirty="0"/>
          </a:p>
        </p:txBody>
      </p:sp>
      <p:pic>
        <p:nvPicPr>
          <p:cNvPr id="62" name="Google Shape;62;p3" descr="A logo with a black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3" descr="A white circle with numbe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Results are In! </a:t>
            </a:r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5042400" cy="3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Let’s talk about the Student Survey responses. 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457200" lvl="0" indent="-457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i="1"/>
              <a:t>Who else had similar concerns? </a:t>
            </a:r>
            <a:endParaRPr/>
          </a:p>
          <a:p>
            <a:pPr marL="457200" lvl="0" indent="-2921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i="1"/>
          </a:p>
          <a:p>
            <a:pPr marL="457200" lvl="0" indent="-457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i="1"/>
              <a:t>What else do you need help with? </a:t>
            </a:r>
            <a:endParaRPr i="1"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70" name="Google Shape;70;p6" descr="A logo with a black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6" descr="A white circle with numbe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6" descr="A cartoon koala holding a flag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91206" y="708800"/>
            <a:ext cx="3597864" cy="2879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78E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Magnetic Statements</a:t>
            </a:r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body" idx="1"/>
          </p:nvPr>
        </p:nvSpPr>
        <p:spPr>
          <a:xfrm>
            <a:off x="456299" y="1263094"/>
            <a:ext cx="71790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AutoNum type="arabicPeriod"/>
            </a:pPr>
            <a:r>
              <a:rPr lang="en-US" dirty="0"/>
              <a:t>Circle the room and review the magnetic statements.</a:t>
            </a:r>
            <a:endParaRPr dirty="0"/>
          </a:p>
          <a:p>
            <a:pPr marL="457200" lvl="0" indent="-393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AutoNum type="arabicPeriod"/>
            </a:pPr>
            <a:r>
              <a:rPr lang="en-US" dirty="0"/>
              <a:t>After reading each statement, stand by the statement that best represents you.</a:t>
            </a:r>
            <a:endParaRPr dirty="0"/>
          </a:p>
        </p:txBody>
      </p:sp>
      <p:pic>
        <p:nvPicPr>
          <p:cNvPr id="79" name="Google Shape;79;p8" descr="A logo with a black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398" y="4372190"/>
            <a:ext cx="778065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8" descr="A white circle with numbe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8" title="Magnetic Statements (1)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35175" y="0"/>
            <a:ext cx="1508824" cy="15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8" descr="A white circle with numbers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78E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6f8feefcef_0_8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Magnetic Statements</a:t>
            </a:r>
            <a:endParaRPr/>
          </a:p>
        </p:txBody>
      </p:sp>
      <p:sp>
        <p:nvSpPr>
          <p:cNvPr id="88" name="Google Shape;88;g36f8feefcef_0_80"/>
          <p:cNvSpPr txBox="1">
            <a:spLocks noGrp="1"/>
          </p:cNvSpPr>
          <p:nvPr>
            <p:ph type="body" idx="1"/>
          </p:nvPr>
        </p:nvSpPr>
        <p:spPr>
          <a:xfrm>
            <a:off x="456300" y="1263101"/>
            <a:ext cx="7179000" cy="3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Talk with your group about your chosen statement:</a:t>
            </a:r>
            <a:endParaRPr/>
          </a:p>
          <a:p>
            <a:pPr marL="457200" lvl="0" indent="-393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What aspects of the statement do you connect with the most?</a:t>
            </a:r>
            <a:endParaRPr/>
          </a:p>
          <a:p>
            <a:pPr marL="457200" lvl="0" indent="-393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Which traits or skills associated with that statement do you find appealing?</a:t>
            </a:r>
            <a:endParaRPr/>
          </a:p>
          <a:p>
            <a:pPr marL="457200" lvl="0" indent="-393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How would those traits show up in real-world careers or activities you enjoy?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89" name="Google Shape;89;g36f8feefcef_0_80" descr="A logo with a black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398" y="4372190"/>
            <a:ext cx="778066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36f8feefcef_0_80" descr="A white circle with numbe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36f8feefcef_0_80" title="Magnetic Statements (1)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35175" y="0"/>
            <a:ext cx="1508824" cy="15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36f8feefcef_0_80" descr="A white circle with numbers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f8feefcef_0_8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Career Brainstorm</a:t>
            </a:r>
            <a:endParaRPr/>
          </a:p>
        </p:txBody>
      </p:sp>
      <p:sp>
        <p:nvSpPr>
          <p:cNvPr id="98" name="Google Shape;98;g36f8feefcef_0_88"/>
          <p:cNvSpPr txBox="1">
            <a:spLocks noGrp="1"/>
          </p:cNvSpPr>
          <p:nvPr>
            <p:ph type="body" idx="1"/>
          </p:nvPr>
        </p:nvSpPr>
        <p:spPr>
          <a:xfrm>
            <a:off x="456300" y="1209175"/>
            <a:ext cx="8165400" cy="3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Now that you have spent time with your statement, use the markers at your poster to brainstorm careers you think could match the statement.</a:t>
            </a:r>
            <a:endParaRPr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99" name="Google Shape;99;g36f8feefcef_0_88" descr="A logo with a black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398" y="4372190"/>
            <a:ext cx="778066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36f8feefcef_0_88" descr="A white circle with numbe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36f8feefcef_0_88" title="K20 Center 2 minute timer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50088" y="2673550"/>
            <a:ext cx="3043825" cy="171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36f8feefcef_0_88"/>
          <p:cNvSpPr txBox="1"/>
          <p:nvPr/>
        </p:nvSpPr>
        <p:spPr>
          <a:xfrm>
            <a:off x="3038700" y="4385700"/>
            <a:ext cx="30666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sng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2-minute timer</a:t>
            </a:r>
            <a:endParaRPr sz="20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6f8feefcef_0_98"/>
          <p:cNvSpPr txBox="1">
            <a:spLocks noGrp="1"/>
          </p:cNvSpPr>
          <p:nvPr>
            <p:ph type="title"/>
          </p:nvPr>
        </p:nvSpPr>
        <p:spPr>
          <a:xfrm>
            <a:off x="518625" y="180790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Career Brainstorm</a:t>
            </a:r>
            <a:endParaRPr dirty="0"/>
          </a:p>
        </p:txBody>
      </p:sp>
      <p:sp>
        <p:nvSpPr>
          <p:cNvPr id="108" name="Google Shape;108;g36f8feefcef_0_98"/>
          <p:cNvSpPr txBox="1">
            <a:spLocks noGrp="1"/>
          </p:cNvSpPr>
          <p:nvPr>
            <p:ph type="body" idx="1"/>
          </p:nvPr>
        </p:nvSpPr>
        <p:spPr>
          <a:xfrm>
            <a:off x="459975" y="965800"/>
            <a:ext cx="8165400" cy="202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200" dirty="0"/>
              <a:t>After two minutes, rotate clockwise to the next poster.</a:t>
            </a:r>
            <a:endParaRPr sz="2200" dirty="0"/>
          </a:p>
          <a:p>
            <a:pPr marL="457200" lvl="0" indent="-393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200" dirty="0"/>
              <a:t>Read the existing career ideas already listed.</a:t>
            </a:r>
            <a:endParaRPr sz="2200" dirty="0"/>
          </a:p>
          <a:p>
            <a:pPr marL="457200" lvl="0" indent="-393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200" dirty="0"/>
              <a:t>Add new career suggestions that haven’t been mentioned yet.</a:t>
            </a:r>
            <a:endParaRPr sz="2200" dirty="0"/>
          </a:p>
          <a:p>
            <a:pPr marL="457200" lvl="0" indent="-3937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200" dirty="0"/>
              <a:t>Consider how the traits in that statement might connect to different industries or roles.</a:t>
            </a:r>
            <a:endParaRPr sz="22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200" dirty="0"/>
          </a:p>
          <a:p>
            <a:pPr marL="63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09" name="Google Shape;109;g36f8feefcef_0_98" descr="A logo with a black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6398" y="4372190"/>
            <a:ext cx="778066" cy="67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36f8feefcef_0_98" descr="A white circle with number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8090" y="4434782"/>
            <a:ext cx="527928" cy="527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36f8feefcef_0_98" title="K20 Center 2 minute timer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00362" y="3105400"/>
            <a:ext cx="2684625" cy="15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36f8feefcef_0_98"/>
          <p:cNvSpPr txBox="1"/>
          <p:nvPr/>
        </p:nvSpPr>
        <p:spPr>
          <a:xfrm>
            <a:off x="3098025" y="4615500"/>
            <a:ext cx="3066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sng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K20 2-minute timer</a:t>
            </a:r>
            <a:endParaRPr sz="20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Custom 1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3232C"/>
      </a:accent1>
      <a:accent2>
        <a:srgbClr val="493A3B"/>
      </a:accent2>
      <a:accent3>
        <a:srgbClr val="8D4647"/>
      </a:accent3>
      <a:accent4>
        <a:srgbClr val="ECC78E"/>
      </a:accent4>
      <a:accent5>
        <a:srgbClr val="FCF6DE"/>
      </a:accent5>
      <a:accent6>
        <a:srgbClr val="A89EAF"/>
      </a:accent6>
      <a:hlink>
        <a:srgbClr val="288AC3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729</Words>
  <Application>Microsoft Office PowerPoint</Application>
  <PresentationFormat>On-screen Show (16:9)</PresentationFormat>
  <Paragraphs>79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Noto Sans Symbols</vt:lpstr>
      <vt:lpstr>NTR</vt:lpstr>
      <vt:lpstr>K20 LEARN</vt:lpstr>
      <vt:lpstr>PowerPoint Presentation</vt:lpstr>
      <vt:lpstr>Pathfinder Quest </vt:lpstr>
      <vt:lpstr>Essential Question:</vt:lpstr>
      <vt:lpstr>Learning Objectives: </vt:lpstr>
      <vt:lpstr>Results are In! </vt:lpstr>
      <vt:lpstr>Magnetic Statements</vt:lpstr>
      <vt:lpstr>Magnetic Statements</vt:lpstr>
      <vt:lpstr>Career Brainstorm</vt:lpstr>
      <vt:lpstr>Career Brainstorm</vt:lpstr>
      <vt:lpstr>Degree Sheets</vt:lpstr>
      <vt:lpstr>Degree Sheets</vt:lpstr>
      <vt:lpstr>PowerPoint Presentation</vt:lpstr>
      <vt:lpstr>Final Reflection </vt:lpstr>
      <vt:lpstr>Next Session!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McLeod Porter, Delma</cp:lastModifiedBy>
  <cp:revision>1</cp:revision>
  <dcterms:modified xsi:type="dcterms:W3CDTF">2025-08-11T15:19:40Z</dcterms:modified>
</cp:coreProperties>
</file>