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j0gw1v3ELpsXKjg/N5rwGQjjnv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35" autoAdjust="0"/>
  </p:normalViewPr>
  <p:slideViewPr>
    <p:cSldViewPr snapToGrid="0">
      <p:cViewPr varScale="1">
        <p:scale>
          <a:sx n="94" d="100"/>
          <a:sy n="94" d="100"/>
        </p:scale>
        <p:origin x="1130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cEEAnwOt2c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cEEAnwOt2c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3888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7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HcEEAnwOt2c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7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HcEEAnwOt2c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761e4827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should: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existing career ideas already listed.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new career suggestions that haven’t been mentioned yet.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how the traits in that statement might connect to different industries or roles.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(2021, September 21). 2 Minute Timer. YouTube.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https://www.youtube.com/watch?v=HcEEAnwOt2c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3761e4827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" name="Google Shape;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8" name="Google Shape;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" name="Google Shape;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" name="Google Shape;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727fc53d4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should: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existing career ideas already listed.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new career suggestions that haven’t been mentioned yet.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how the traits in that statement might connect to different industries or roles.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(2021, September 21). 2 Minute Timer. YouTube. </a:t>
            </a:r>
            <a:r>
              <a:rPr lang="en-US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https://www.youtube.com/watch?v=HcEEAnwOt2c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Human bingo.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https://learn.k20center.ou.edu/strategy/3888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g3727fc53d4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3-2-1. Strategies.</a:t>
            </a:r>
            <a:r>
              <a:rPr lang="en-US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https://learn.k20center.ou.edu/strategy/117</a:t>
            </a:r>
            <a:endParaRPr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(2021, September 21). 2 Minute Timer. YouTube.</a:t>
            </a:r>
            <a:r>
              <a:rPr lang="en-US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https://www.youtube.com/watch?v=HcEEAnwOt2c</a:t>
            </a:r>
            <a:endParaRPr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7266a94e1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3-2-1. Strategies.</a:t>
            </a:r>
            <a:r>
              <a:rPr lang="en-US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https://learn.k20center.ou.edu/strategy/117</a:t>
            </a:r>
            <a:endParaRPr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(2021, September 21). 2 Minute Timer. YouTube.</a:t>
            </a:r>
            <a:r>
              <a:rPr lang="en-US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https://www.youtube.com/watch?v=HcEEAnwOt2c</a:t>
            </a:r>
            <a:endParaRPr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g37266a94e1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761e48276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761e482760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5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ctrTitle"/>
          </p:nvPr>
        </p:nvSpPr>
        <p:spPr>
          <a:xfrm>
            <a:off x="455850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15" descr="A logo with a black background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5" descr="A white circle with number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Objective">
    <p:bg>
      <p:bgPr>
        <a:solidFill>
          <a:schemeClr val="accent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6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16" descr="A logo with a black background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6" descr="A white circle with number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5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1483050" y="1515775"/>
            <a:ext cx="6177900" cy="90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title" idx="2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17" descr="A logo with a black background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7" descr="A black circle with white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0271" y="4366614"/>
            <a:ext cx="672413" cy="672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Content - 1 Column">
    <p:bg>
      <p:bgPr>
        <a:solidFill>
          <a:schemeClr val="accent5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18" descr="A logo with a black background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8" descr="A black circle with white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0271" y="4366614"/>
            <a:ext cx="672413" cy="672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Content - 2 column">
    <p:bg>
      <p:bgPr>
        <a:solidFill>
          <a:schemeClr val="accent5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2"/>
          </p:nvPr>
        </p:nvSpPr>
        <p:spPr>
          <a:xfrm>
            <a:off x="4687932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libri"/>
              <a:buAutoNum type="arabi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AutoNum type="alpha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roman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19" descr="A logo with a black background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9" descr="A black circle with white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0271" y="4366614"/>
            <a:ext cx="672413" cy="672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Video">
    <p:bg>
      <p:bgPr>
        <a:solidFill>
          <a:schemeClr val="accent5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20" descr="A logo with a black background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0" descr="A black circle with white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0271" y="4366614"/>
            <a:ext cx="672413" cy="672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accent5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" name="Google Shape;39;p21" descr="A logo with a black background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1" descr="A black circle with white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0271" y="4366614"/>
            <a:ext cx="672413" cy="672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Essential Question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4" name="Google Shape;44;p22" descr="A logo with a black background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2" descr="A white circle with number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youtube.com/watch?v=iISP02KPau0" TargetMode="External"/><Relationship Id="rId5" Type="http://schemas.openxmlformats.org/officeDocument/2006/relationships/hyperlink" Target="https://youtu.be/iISP02KPau0?si=_xXj2Yy2ruZbdWaH" TargetMode="External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Relationship Id="rId5" Type="http://schemas.openxmlformats.org/officeDocument/2006/relationships/hyperlink" Target="http://www.youtube.com/watch?v=HcEEAnwOt2c" TargetMode="External"/><Relationship Id="rId4" Type="http://schemas.openxmlformats.org/officeDocument/2006/relationships/hyperlink" Target="https://www.youtube.com/watch?v=HcEEAnwOt2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Relationship Id="rId5" Type="http://schemas.openxmlformats.org/officeDocument/2006/relationships/hyperlink" Target="http://www.youtube.com/watch?v=HcEEAnwOt2c" TargetMode="External"/><Relationship Id="rId4" Type="http://schemas.openxmlformats.org/officeDocument/2006/relationships/hyperlink" Target="https://www.youtube.com/watch?v=HcEEAnwOt2c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" descr="A logo with text on i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77959" y="4475747"/>
            <a:ext cx="962842" cy="516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761e482760_0_16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Next Session!</a:t>
            </a:r>
            <a:endParaRPr/>
          </a:p>
        </p:txBody>
      </p:sp>
      <p:sp>
        <p:nvSpPr>
          <p:cNvPr id="122" name="Google Shape;122;g3761e482760_0_16"/>
          <p:cNvSpPr txBox="1">
            <a:spLocks noGrp="1"/>
          </p:cNvSpPr>
          <p:nvPr>
            <p:ph type="body" idx="1"/>
          </p:nvPr>
        </p:nvSpPr>
        <p:spPr>
          <a:xfrm>
            <a:off x="456300" y="1209175"/>
            <a:ext cx="8165400" cy="3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I’m New</a:t>
            </a:r>
            <a:endParaRPr i="1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Meeting date and time:</a:t>
            </a:r>
            <a:endParaRPr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>
                <a:highlight>
                  <a:srgbClr val="FFFF00"/>
                </a:highlight>
              </a:rPr>
              <a:t>ADD INFORMATION</a:t>
            </a:r>
            <a:endParaRPr dirty="0">
              <a:highlight>
                <a:srgbClr val="FFFF00"/>
              </a:highlight>
            </a:endParaRPr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123" name="Google Shape;123;g3761e482760_0_16" descr="A logo with a black background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6398" y="4372190"/>
            <a:ext cx="778066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3761e482760_0_16" descr="A white circle with number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3761e482760_0_16" descr="A cartoon koala holding a flag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91206" y="708800"/>
            <a:ext cx="3597863" cy="2879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3761e482760_0_16" descr="A white circle with numbers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/>
              <a:t>Welcome to the Trail</a:t>
            </a:r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ctrTitle"/>
          </p:nvPr>
        </p:nvSpPr>
        <p:spPr>
          <a:xfrm>
            <a:off x="455850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Pathfinder Quest</a:t>
            </a:r>
            <a:endParaRPr/>
          </a:p>
        </p:txBody>
      </p:sp>
      <p:pic>
        <p:nvPicPr>
          <p:cNvPr id="57" name="Google Shape;57;p2" descr="A cartoon koala holding a flag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5798" y="2"/>
            <a:ext cx="4008205" cy="3207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"/>
          <p:cNvSpPr txBox="1">
            <a:spLocks noGrp="1"/>
          </p:cNvSpPr>
          <p:nvPr>
            <p:ph type="ctrTitle"/>
          </p:nvPr>
        </p:nvSpPr>
        <p:spPr>
          <a:xfrm>
            <a:off x="368493" y="-141641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>
                <a:solidFill>
                  <a:schemeClr val="accent2"/>
                </a:solidFill>
              </a:rPr>
              <a:t>Essential Question:</a:t>
            </a:r>
            <a:endParaRPr dirty="0"/>
          </a:p>
        </p:txBody>
      </p:sp>
      <p:sp>
        <p:nvSpPr>
          <p:cNvPr id="71" name="Google Shape;71;p4"/>
          <p:cNvSpPr txBox="1">
            <a:spLocks noGrp="1"/>
          </p:cNvSpPr>
          <p:nvPr>
            <p:ph type="subTitle" idx="1"/>
          </p:nvPr>
        </p:nvSpPr>
        <p:spPr>
          <a:xfrm>
            <a:off x="406071" y="2038722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2"/>
                </a:solidFill>
              </a:rPr>
              <a:t>How can understanding my interests and strengths help me choose a career path that fits me?</a:t>
            </a:r>
            <a:endParaRPr/>
          </a:p>
          <a:p>
            <a:pPr marL="5715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>
            <a:spLocks noGrp="1"/>
          </p:cNvSpPr>
          <p:nvPr>
            <p:ph type="ctrTitle"/>
          </p:nvPr>
        </p:nvSpPr>
        <p:spPr>
          <a:xfrm>
            <a:off x="356456" y="-573789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285563" y="1540506"/>
            <a:ext cx="8690455" cy="2832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Connect with their peers in a Bingo activity.</a:t>
            </a:r>
            <a:endParaRPr dirty="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Reflect on your feelings about transitioning to post-secondary life.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/>
              <a:t>Review </a:t>
            </a:r>
            <a:r>
              <a:rPr lang="en-US" dirty="0"/>
              <a:t>the available mentoring resources available to them. </a:t>
            </a:r>
            <a:endParaRPr dirty="0"/>
          </a:p>
        </p:txBody>
      </p:sp>
      <p:pic>
        <p:nvPicPr>
          <p:cNvPr id="64" name="Google Shape;64;p3" descr="A logo with a black background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3" descr="A white circle with number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First Semester Check-In</a:t>
            </a:r>
            <a:endParaRPr/>
          </a:p>
        </p:txBody>
      </p:sp>
      <p:pic>
        <p:nvPicPr>
          <p:cNvPr id="77" name="Google Shape;77;p8"/>
          <p:cNvPicPr preferRelativeResize="0"/>
          <p:nvPr/>
        </p:nvPicPr>
        <p:blipFill rotWithShape="1">
          <a:blip r:embed="rId3">
            <a:alphaModFix/>
          </a:blip>
          <a:srcRect b="16198"/>
          <a:stretch/>
        </p:blipFill>
        <p:spPr>
          <a:xfrm>
            <a:off x="5213350" y="1263088"/>
            <a:ext cx="2943025" cy="28689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8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3993900" cy="3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Scan the QR Code</a:t>
            </a:r>
            <a:endParaRPr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Or</a:t>
            </a:r>
            <a:endParaRPr dirty="0"/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Type: </a:t>
            </a:r>
            <a:r>
              <a:rPr lang="en-US" u="sng" dirty="0">
                <a:solidFill>
                  <a:srgbClr val="275781"/>
                </a:solidFill>
              </a:rPr>
              <a:t>https://k20.ou.edu/6h</a:t>
            </a:r>
            <a:endParaRPr u="sng" dirty="0">
              <a:solidFill>
                <a:srgbClr val="27578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78E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727fc53d4b_0_3"/>
          <p:cNvSpPr txBox="1">
            <a:spLocks noGrp="1"/>
          </p:cNvSpPr>
          <p:nvPr>
            <p:ph type="title"/>
          </p:nvPr>
        </p:nvSpPr>
        <p:spPr>
          <a:xfrm>
            <a:off x="464795" y="247739"/>
            <a:ext cx="3966287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Peer Bingo!</a:t>
            </a:r>
            <a:endParaRPr dirty="0"/>
          </a:p>
        </p:txBody>
      </p:sp>
      <p:sp>
        <p:nvSpPr>
          <p:cNvPr id="84" name="Google Shape;84;g3727fc53d4b_0_3"/>
          <p:cNvSpPr txBox="1">
            <a:spLocks noGrp="1"/>
          </p:cNvSpPr>
          <p:nvPr>
            <p:ph type="body" idx="1"/>
          </p:nvPr>
        </p:nvSpPr>
        <p:spPr>
          <a:xfrm>
            <a:off x="384487" y="1038225"/>
            <a:ext cx="4777107" cy="39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400" dirty="0"/>
              <a:t>Talk with your peers and see if one of the phrases on your card applies to them. </a:t>
            </a:r>
            <a:endParaRPr sz="2400" dirty="0"/>
          </a:p>
          <a:p>
            <a:pPr marL="457200" lvl="0" indent="-393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400" dirty="0"/>
              <a:t>If yes, have them sign their name in the box. </a:t>
            </a:r>
            <a:endParaRPr sz="2400" dirty="0"/>
          </a:p>
          <a:p>
            <a:pPr marL="457200" lvl="0" indent="-393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400" dirty="0"/>
              <a:t>The same person can fill more than one bingo space. </a:t>
            </a:r>
            <a:endParaRPr sz="2400" dirty="0"/>
          </a:p>
          <a:p>
            <a:pPr marL="457200" lvl="0" indent="-393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400" dirty="0"/>
              <a:t>Yell “Bingo” once you have 3 in a row! </a:t>
            </a:r>
            <a:endParaRPr sz="2400" dirty="0"/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85" name="Google Shape;85;g3727fc53d4b_0_3" descr="A logo with a black background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6398" y="4372190"/>
            <a:ext cx="778066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3727fc53d4b_0_3" descr="A white circle with number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3727fc53d4b_0_3"/>
          <p:cNvSpPr txBox="1"/>
          <p:nvPr/>
        </p:nvSpPr>
        <p:spPr>
          <a:xfrm>
            <a:off x="5860748" y="2971153"/>
            <a:ext cx="306660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K20 </a:t>
            </a:r>
            <a:r>
              <a:rPr lang="en-US" sz="2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3</a:t>
            </a:r>
            <a:r>
              <a:rPr lang="en-US" sz="20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-minute timer</a:t>
            </a:r>
            <a:endParaRPr sz="20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g3727fc53d4b_0_3" title="K20 Center 3 minute timer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71193" y="1308625"/>
            <a:ext cx="3048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3727fc53d4b_0_3" descr="A cartoon of binoculars&#10;&#10;AI-generated content may be incorrect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12920" y="172582"/>
            <a:ext cx="1283315" cy="8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3727fc53d4b_0_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05775" y="0"/>
            <a:ext cx="103822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3727fc53d4b_0_3" descr="A white circle with numbers&#10;&#10;AI-generated content may be incorrect.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Ice Breaker</a:t>
            </a:r>
            <a:endParaRPr/>
          </a:p>
        </p:txBody>
      </p:sp>
      <p:sp>
        <p:nvSpPr>
          <p:cNvPr id="97" name="Google Shape;97;p6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4486403" cy="3206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Spend 2 minutes completing the 3-2-1 handout:</a:t>
            </a:r>
            <a:endParaRPr sz="2400" dirty="0"/>
          </a:p>
          <a:p>
            <a:pPr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dirty="0"/>
              <a:t>3 things you’re excited about in college</a:t>
            </a:r>
            <a:endParaRPr sz="2400" dirty="0"/>
          </a:p>
          <a:p>
            <a:pPr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dirty="0"/>
              <a:t>2 things you’re nervous or unsure about in college</a:t>
            </a:r>
            <a:endParaRPr sz="2400" dirty="0"/>
          </a:p>
          <a:p>
            <a:pPr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dirty="0"/>
              <a:t>1 fun fact about yourself</a:t>
            </a:r>
            <a:endParaRPr sz="2400" dirty="0"/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98" name="Google Shape;9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9712" y="309750"/>
            <a:ext cx="924000" cy="9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6"/>
          <p:cNvSpPr txBox="1"/>
          <p:nvPr/>
        </p:nvSpPr>
        <p:spPr>
          <a:xfrm>
            <a:off x="5466013" y="3280840"/>
            <a:ext cx="26757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u="sng" dirty="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 2-minute timer</a:t>
            </a:r>
            <a:endParaRPr sz="2000" u="sng" dirty="0">
              <a:solidFill>
                <a:srgbClr val="2757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0" name="Google Shape;100;p6" title="K20 Center 2 minute timer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07491" y="1556952"/>
            <a:ext cx="2934222" cy="1651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7266a94e1f_0_6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Ice Breaker</a:t>
            </a:r>
            <a:endParaRPr dirty="0"/>
          </a:p>
        </p:txBody>
      </p:sp>
      <p:sp>
        <p:nvSpPr>
          <p:cNvPr id="106" name="Google Shape;106;g37266a94e1f_0_6"/>
          <p:cNvSpPr txBox="1">
            <a:spLocks noGrp="1"/>
          </p:cNvSpPr>
          <p:nvPr>
            <p:ph type="body" idx="1"/>
          </p:nvPr>
        </p:nvSpPr>
        <p:spPr>
          <a:xfrm>
            <a:off x="410403" y="1535016"/>
            <a:ext cx="4729500" cy="3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400" dirty="0"/>
              <a:t>Find a partner at another table.</a:t>
            </a:r>
            <a:endParaRPr sz="2400" dirty="0"/>
          </a:p>
          <a:p>
            <a:pPr marL="457200" lvl="0" indent="-393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400" dirty="0"/>
              <a:t>Each of you will get 2 minutes to share your responses.</a:t>
            </a:r>
            <a:endParaRPr sz="2400" dirty="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107" name="Google Shape;107;g37266a94e1f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8000" y="173132"/>
            <a:ext cx="924000" cy="9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37266a94e1f_0_6"/>
          <p:cNvSpPr txBox="1"/>
          <p:nvPr/>
        </p:nvSpPr>
        <p:spPr>
          <a:xfrm>
            <a:off x="5548338" y="2916050"/>
            <a:ext cx="26757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 2-minute timer</a:t>
            </a:r>
            <a:endParaRPr sz="2000" u="sng">
              <a:solidFill>
                <a:srgbClr val="2757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" name="Google Shape;109;g37266a94e1f_0_6" title="K20 Center 2 minute timer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52375" y="1415511"/>
            <a:ext cx="2667625" cy="1500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761e482760_0_53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Resources</a:t>
            </a:r>
            <a:endParaRPr/>
          </a:p>
        </p:txBody>
      </p:sp>
      <p:sp>
        <p:nvSpPr>
          <p:cNvPr id="115" name="Google Shape;115;g3761e482760_0_53"/>
          <p:cNvSpPr txBox="1">
            <a:spLocks noGrp="1"/>
          </p:cNvSpPr>
          <p:nvPr>
            <p:ph type="body" idx="1"/>
          </p:nvPr>
        </p:nvSpPr>
        <p:spPr>
          <a:xfrm>
            <a:off x="456299" y="1263100"/>
            <a:ext cx="4175719" cy="3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Campus resources</a:t>
            </a:r>
            <a:endParaRPr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ct val="80000"/>
              <a:buChar char="o"/>
            </a:pPr>
            <a:r>
              <a:rPr lang="en-US" dirty="0"/>
              <a:t>Writing Center</a:t>
            </a:r>
            <a:endParaRPr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ct val="80000"/>
              <a:buChar char="o"/>
            </a:pPr>
            <a:r>
              <a:rPr lang="en-US" dirty="0"/>
              <a:t>Career Services Center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Teachers or mentors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g3761e482760_0_53"/>
          <p:cNvSpPr txBox="1"/>
          <p:nvPr/>
        </p:nvSpPr>
        <p:spPr>
          <a:xfrm>
            <a:off x="4735225" y="1287200"/>
            <a:ext cx="39462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207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Peers or older students 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 website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Custom 1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3232C"/>
      </a:accent1>
      <a:accent2>
        <a:srgbClr val="493A3B"/>
      </a:accent2>
      <a:accent3>
        <a:srgbClr val="8D4647"/>
      </a:accent3>
      <a:accent4>
        <a:srgbClr val="ECC78E"/>
      </a:accent4>
      <a:accent5>
        <a:srgbClr val="FCF6DE"/>
      </a:accent5>
      <a:accent6>
        <a:srgbClr val="A89EAF"/>
      </a:accent6>
      <a:hlink>
        <a:srgbClr val="288AC3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482</Words>
  <Application>Microsoft Office PowerPoint</Application>
  <PresentationFormat>On-screen Show (16:9)</PresentationFormat>
  <Paragraphs>58</Paragraphs>
  <Slides>10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Noto Sans Symbols</vt:lpstr>
      <vt:lpstr>NTR</vt:lpstr>
      <vt:lpstr>K20 LEARN</vt:lpstr>
      <vt:lpstr>PowerPoint Presentation</vt:lpstr>
      <vt:lpstr>Pathfinder Quest</vt:lpstr>
      <vt:lpstr>Essential Question:</vt:lpstr>
      <vt:lpstr>Learning Objectives</vt:lpstr>
      <vt:lpstr>First Semester Check-In</vt:lpstr>
      <vt:lpstr>Peer Bingo!</vt:lpstr>
      <vt:lpstr>Ice Breaker</vt:lpstr>
      <vt:lpstr>Ice Breaker</vt:lpstr>
      <vt:lpstr>Other Resources</vt:lpstr>
      <vt:lpstr>Next Session!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  <cp:lastModifiedBy>McLeod Porter, Delma</cp:lastModifiedBy>
  <cp:revision>2</cp:revision>
  <dcterms:modified xsi:type="dcterms:W3CDTF">2025-08-22T16:58:19Z</dcterms:modified>
</cp:coreProperties>
</file>