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110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22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6713a77f0b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36713a77f0b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4c260ff96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4c260ff96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4c260ff964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4c260ff964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607dc674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607dc674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4c260ff964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4c260ff964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Rose, Bud and Thorn. Strategies. </a:t>
            </a:r>
            <a:r>
              <a:rPr lang="en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https://learn.k20center.ou.edu/strategy/2224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607dc6748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607dc6748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3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Google Shape;17;p4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TITLE_AND_BODY_1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TITLE_AND_BODY_1_1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399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687932" y="1152475"/>
            <a:ext cx="399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6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AND_BODY_1_1_1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7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ption 1">
  <p:cSld name="TITLE_AND_BODY_1_1_1_2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8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AND_BODY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9" title="k20center-logo-variations_K20 - Bug Colo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1483050" y="1515775"/>
            <a:ext cx="617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Calibri"/>
              <a:buNone/>
              <a:defRPr sz="50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 idx="2"/>
          </p:nvPr>
        </p:nvSpPr>
        <p:spPr>
          <a:xfrm>
            <a:off x="1483050" y="3100738"/>
            <a:ext cx="617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ctrTitle"/>
          </p:nvPr>
        </p:nvSpPr>
        <p:spPr>
          <a:xfrm>
            <a:off x="3966882" y="901850"/>
            <a:ext cx="4263893" cy="26952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Cruise into College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Accuplacer Test Prep</a:t>
            </a:r>
            <a:endParaRPr sz="2600" dirty="0"/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5B01EFA5-B8B7-2B55-4CCA-153A2389B40C}"/>
              </a:ext>
            </a:extLst>
          </p:cNvPr>
          <p:cNvSpPr/>
          <p:nvPr/>
        </p:nvSpPr>
        <p:spPr>
          <a:xfrm>
            <a:off x="913225" y="1158355"/>
            <a:ext cx="2922311" cy="2519234"/>
          </a:xfrm>
          <a:prstGeom prst="hexagon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Google Shape;46;p11" title="CI_YouthLeadershipSummi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3225" y="1158354"/>
            <a:ext cx="2922311" cy="2519233"/>
          </a:xfrm>
          <a:prstGeom prst="hexagon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ctrTitle"/>
          </p:nvPr>
        </p:nvSpPr>
        <p:spPr>
          <a:xfrm>
            <a:off x="908700" y="1117825"/>
            <a:ext cx="7326600" cy="16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ubTitle" idx="1"/>
          </p:nvPr>
        </p:nvSpPr>
        <p:spPr>
          <a:xfrm>
            <a:off x="908700" y="2778625"/>
            <a:ext cx="7326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help me succeed on the Accuplacer Test?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40"/>
              <a:t>Directions</a:t>
            </a:r>
            <a:endParaRPr sz="3640"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Imagine you are on a cruise and there are four excursions: </a:t>
            </a:r>
            <a:endParaRPr dirty="0"/>
          </a:p>
          <a:p>
            <a:pPr lvl="1" algn="l" rtl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To access each excursion, you’ll answer questions from the Accuplacer exam.  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After answering all questions in the section correctly, take an excursion photo as your passport stamp.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ct val="78000"/>
              <a:buChar char="■"/>
            </a:pPr>
            <a:r>
              <a:rPr lang="en" dirty="0"/>
              <a:t>We will review any missed questions.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When you finish a section, move on to the next.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5016125" y="3605360"/>
            <a:ext cx="2361900" cy="804600"/>
          </a:xfrm>
          <a:prstGeom prst="roundRect">
            <a:avLst>
              <a:gd name="adj" fmla="val 16667"/>
            </a:avLst>
          </a:prstGeom>
          <a:solidFill>
            <a:srgbClr val="E5BB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40"/>
              <a:t>Excursion Stations</a:t>
            </a:r>
            <a:endParaRPr sz="3640"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7081924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500"/>
              <a:buFont typeface="Arial" panose="020B0604020202020204" pitchFamily="34" charset="0"/>
              <a:buChar char="•"/>
            </a:pPr>
            <a:r>
              <a:rPr lang="en" sz="2400" dirty="0"/>
              <a:t>Historical adventures - Reading section</a:t>
            </a:r>
            <a:endParaRPr sz="240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500"/>
              <a:buFont typeface="Arial" panose="020B0604020202020204" pitchFamily="34" charset="0"/>
              <a:buChar char="•"/>
            </a:pPr>
            <a:r>
              <a:rPr lang="en" sz="2400" dirty="0"/>
              <a:t>Jungle adventures - Writing section</a:t>
            </a:r>
            <a:endParaRPr sz="240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500"/>
              <a:buFont typeface="Arial" panose="020B0604020202020204" pitchFamily="34" charset="0"/>
              <a:buChar char="•"/>
            </a:pPr>
            <a:r>
              <a:rPr lang="en" sz="2400" dirty="0"/>
              <a:t>Scuba Adventure - Math section (arithmetic)</a:t>
            </a:r>
            <a:endParaRPr sz="240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500"/>
              <a:buFont typeface="Arial" panose="020B0604020202020204" pitchFamily="34" charset="0"/>
              <a:buChar char="•"/>
            </a:pPr>
            <a:r>
              <a:rPr lang="en" sz="2400" dirty="0"/>
              <a:t>Skydiving Adventure - Math section (quantitative reasoning, pre-/alg1, probability)</a:t>
            </a:r>
            <a:endParaRPr sz="2400" dirty="0"/>
          </a:p>
        </p:txBody>
      </p:sp>
      <p:pic>
        <p:nvPicPr>
          <p:cNvPr id="66" name="Google Shape;66;p14" title="Screenshot 2026-02-18 170122.png"/>
          <p:cNvPicPr preferRelativeResize="0"/>
          <p:nvPr/>
        </p:nvPicPr>
        <p:blipFill rotWithShape="1">
          <a:blip r:embed="rId3">
            <a:alphaModFix/>
          </a:blip>
          <a:srcRect t="833"/>
          <a:stretch/>
        </p:blipFill>
        <p:spPr>
          <a:xfrm>
            <a:off x="7768683" y="2877015"/>
            <a:ext cx="1272118" cy="153294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5016125" y="3532160"/>
            <a:ext cx="2654400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Don’t forget to get your stamp! 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68" name="Google Shape;68;p14"/>
          <p:cNvSpPr/>
          <p:nvPr/>
        </p:nvSpPr>
        <p:spPr>
          <a:xfrm rot="10800000" flipH="1">
            <a:off x="6709325" y="4504075"/>
            <a:ext cx="668700" cy="4494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2757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40"/>
              <a:t>Rose, Bud, Thorn</a:t>
            </a:r>
            <a:endParaRPr sz="3640"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6235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545465" lvl="0" indent="-457200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Use your handout to answer the following:</a:t>
            </a:r>
            <a:endParaRPr dirty="0"/>
          </a:p>
          <a:p>
            <a:pPr marL="1002665" lvl="1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Rose</a:t>
            </a:r>
            <a:endParaRPr dirty="0"/>
          </a:p>
          <a:p>
            <a:pPr marL="1459865" lvl="2" indent="-4572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dirty="0"/>
              <a:t>In which section did you excel?</a:t>
            </a:r>
            <a:endParaRPr dirty="0"/>
          </a:p>
          <a:p>
            <a:pPr marL="1002665" lvl="1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Bud</a:t>
            </a:r>
            <a:endParaRPr dirty="0"/>
          </a:p>
          <a:p>
            <a:pPr marL="1459865" lvl="2" indent="-4572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dirty="0"/>
              <a:t>Which section went okay (didn’t excel, but didn’t struggle)?</a:t>
            </a:r>
            <a:endParaRPr dirty="0"/>
          </a:p>
          <a:p>
            <a:pPr marL="1002665" lvl="1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Thorn </a:t>
            </a:r>
            <a:endParaRPr dirty="0"/>
          </a:p>
          <a:p>
            <a:pPr marL="1459865" lvl="2" indent="-4572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dirty="0"/>
              <a:t>Which section was the most challenging and you probably need to review before the test?</a:t>
            </a:r>
            <a:endParaRPr dirty="0"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8999" y="897125"/>
            <a:ext cx="2884999" cy="3282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40"/>
              <a:t>Thoughts to Consider</a:t>
            </a:r>
            <a:endParaRPr sz="3640"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545465" lvl="0" indent="-457200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This cruise activity was similar to a partial practice test.</a:t>
            </a:r>
            <a:endParaRPr dirty="0"/>
          </a:p>
          <a:p>
            <a:pPr marL="545465" lvl="0" indent="-457200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Rose, Bud, and Thorn is used for reflecting on how well you did. Use your thorn to inform where you need to start practicing. </a:t>
            </a:r>
            <a:endParaRPr dirty="0"/>
          </a:p>
          <a:p>
            <a:pPr marL="545465" lvl="0" indent="-457200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We encourage students to take a more comprehensive practice test to see what areas in which they excel and what areas where they need more practice.</a:t>
            </a:r>
            <a:endParaRPr dirty="0"/>
          </a:p>
          <a:p>
            <a:pPr marL="545465" lvl="0" indent="-457200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Use any of the online sites on the </a:t>
            </a:r>
            <a:r>
              <a:rPr lang="en" b="1" dirty="0"/>
              <a:t>Tips and Tricks </a:t>
            </a:r>
            <a:r>
              <a:rPr lang="en" dirty="0"/>
              <a:t>handout to practice and study.</a:t>
            </a:r>
            <a:endParaRPr dirty="0"/>
          </a:p>
          <a:p>
            <a:pPr marL="545465" lvl="0" indent="-457200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Why is this test important?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295</Words>
  <Application>Microsoft Office PowerPoint</Application>
  <PresentationFormat>On-screen Show (16:9)</PresentationFormat>
  <Paragraphs>31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Courier New</vt:lpstr>
      <vt:lpstr>Wingdings</vt:lpstr>
      <vt:lpstr>K20 LEARN</vt:lpstr>
      <vt:lpstr>PowerPoint Presentation</vt:lpstr>
      <vt:lpstr>Cruise into College Accuplacer Test Prep</vt:lpstr>
      <vt:lpstr>Essential Question</vt:lpstr>
      <vt:lpstr>Directions</vt:lpstr>
      <vt:lpstr>Excursion Stations</vt:lpstr>
      <vt:lpstr>Rose, Bud, Thorn</vt:lpstr>
      <vt:lpstr>Thoughts to Consider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McLeod Porter, Delma</dc:creator>
  <cp:lastModifiedBy>McLeod Porter, Delma</cp:lastModifiedBy>
  <cp:revision>4</cp:revision>
  <dcterms:modified xsi:type="dcterms:W3CDTF">2026-06-03T13:13:37Z</dcterms:modified>
</cp:coreProperties>
</file>