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2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6713a77f0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6713a77f0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7dc674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7dc674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c260ff96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c260ff96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Rose, Bud and Thorn.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https://learn.k20center.ou.edu/strategy/2224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07dc674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07dc674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3966882" y="901850"/>
            <a:ext cx="4263893" cy="2695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Cruise into College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Accuplacer Test Prep</a:t>
            </a:r>
            <a:endParaRPr sz="2600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5B01EFA5-B8B7-2B55-4CCA-153A2389B40C}"/>
              </a:ext>
            </a:extLst>
          </p:cNvPr>
          <p:cNvSpPr/>
          <p:nvPr/>
        </p:nvSpPr>
        <p:spPr>
          <a:xfrm>
            <a:off x="913225" y="1158355"/>
            <a:ext cx="2922311" cy="2519234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oogle Shape;46;p11" title="CI_YouthLeadershipSumm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25" y="1158354"/>
            <a:ext cx="2922311" cy="2519233"/>
          </a:xfrm>
          <a:prstGeom prst="hexag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1117825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778625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help me succeed on the Accuplacer Test?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Directions</a:t>
            </a:r>
            <a:endParaRPr sz="364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Imagine you are on a cruise and there are four excursions: </a:t>
            </a:r>
            <a:endParaRPr dirty="0"/>
          </a:p>
          <a:p>
            <a:pPr marL="914400" lvl="1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dirty="0"/>
              <a:t>To access each excursion, you’ll answer questions from the Accuplacer exam.  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dirty="0"/>
              <a:t>After answering all questions in the section correctly, take an excursion photo as your passport stamp.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 dirty="0"/>
              <a:t>We will review any missed questions.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dirty="0"/>
              <a:t>When you finish a section, move on to the next.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016125" y="3605360"/>
            <a:ext cx="2361900" cy="804600"/>
          </a:xfrm>
          <a:prstGeom prst="roundRect">
            <a:avLst>
              <a:gd name="adj" fmla="val 16667"/>
            </a:avLst>
          </a:prstGeom>
          <a:solidFill>
            <a:srgbClr val="E5BB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Excursion Stations</a:t>
            </a:r>
            <a:endParaRPr sz="364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Char char="●"/>
            </a:pPr>
            <a:r>
              <a:rPr lang="en" sz="2500"/>
              <a:t>Historical adventures - Reading section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Char char="●"/>
            </a:pPr>
            <a:r>
              <a:rPr lang="en" sz="2500"/>
              <a:t>Jungle adventures - Writing section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Char char="●"/>
            </a:pPr>
            <a:r>
              <a:rPr lang="en" sz="2500"/>
              <a:t>Scuba Adventure - Math section (arithmetic)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Char char="●"/>
            </a:pPr>
            <a:r>
              <a:rPr lang="en" sz="2500"/>
              <a:t>Skydiving Adventure - Math section (quantitative reasoning, pre-/alg1, probability)</a:t>
            </a:r>
            <a:endParaRPr sz="2500"/>
          </a:p>
        </p:txBody>
      </p:sp>
      <p:pic>
        <p:nvPicPr>
          <p:cNvPr id="66" name="Google Shape;66;p14" title="Screenshot 2026-02-18 170122.png"/>
          <p:cNvPicPr preferRelativeResize="0"/>
          <p:nvPr/>
        </p:nvPicPr>
        <p:blipFill rotWithShape="1">
          <a:blip r:embed="rId3">
            <a:alphaModFix/>
          </a:blip>
          <a:srcRect t="833"/>
          <a:stretch/>
        </p:blipFill>
        <p:spPr>
          <a:xfrm>
            <a:off x="7545125" y="3033301"/>
            <a:ext cx="1516526" cy="196387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69875" y="3576338"/>
            <a:ext cx="26544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Don’t forget to get your stamp!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 rot="10800000" flipH="1">
            <a:off x="6709325" y="4504075"/>
            <a:ext cx="668700" cy="449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275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Rose, Bud, Thorn</a:t>
            </a:r>
            <a:endParaRPr sz="364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23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Char char="●"/>
            </a:pPr>
            <a:r>
              <a:rPr lang="en"/>
              <a:t>Use your handout to answer the following:</a:t>
            </a:r>
            <a:endParaRPr/>
          </a:p>
          <a:p>
            <a:pPr marL="914400" lvl="1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Rose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In which section did you excel?</a:t>
            </a:r>
            <a:endParaRPr/>
          </a:p>
          <a:p>
            <a:pPr marL="914400" lvl="1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Bud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Which section went okay (didn’t excel, but didn’t struggle)?</a:t>
            </a:r>
            <a:endParaRPr/>
          </a:p>
          <a:p>
            <a:pPr marL="914400" lvl="1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Thorn 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Which section was the most challenging and you probably need to review before the test?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999" y="897125"/>
            <a:ext cx="2884999" cy="328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Thoughts to Consider</a:t>
            </a:r>
            <a:endParaRPr sz="364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Char char="●"/>
            </a:pPr>
            <a:r>
              <a:rPr lang="en" dirty="0"/>
              <a:t>This cruise activity was similar to a partial practice test.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Char char="●"/>
            </a:pPr>
            <a:r>
              <a:rPr lang="en" dirty="0"/>
              <a:t>Rose, Bud, and Thorn is used for reflecting on how well you did. Use your thorn to inform where you need to start practicing. 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Char char="●"/>
            </a:pPr>
            <a:r>
              <a:rPr lang="en" dirty="0"/>
              <a:t>It is encouraged to take a more comprehensive practice test to see what areas in which you excel and what areas where you need more practice.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Char char="●"/>
            </a:pPr>
            <a:r>
              <a:rPr lang="en"/>
              <a:t>Use any of the </a:t>
            </a:r>
            <a:r>
              <a:rPr lang="en" dirty="0"/>
              <a:t>online sites on the </a:t>
            </a:r>
            <a:r>
              <a:rPr lang="en" b="1" dirty="0"/>
              <a:t>Tips and Tricks </a:t>
            </a:r>
            <a:r>
              <a:rPr lang="en" dirty="0"/>
              <a:t>handout to practice and study.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Char char="●"/>
            </a:pPr>
            <a:r>
              <a:rPr lang="en" dirty="0"/>
              <a:t>Why is this test important?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295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K20 LEARN</vt:lpstr>
      <vt:lpstr>PowerPoint Presentation</vt:lpstr>
      <vt:lpstr>Cruise into College Accuplacer Test Prep</vt:lpstr>
      <vt:lpstr>Essential Question</vt:lpstr>
      <vt:lpstr>Directions</vt:lpstr>
      <vt:lpstr>Excursion Stations</vt:lpstr>
      <vt:lpstr>Rose, Bud, Thorn</vt:lpstr>
      <vt:lpstr>Thoughts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3</cp:revision>
  <dcterms:modified xsi:type="dcterms:W3CDTF">2026-03-10T19:13:47Z</dcterms:modified>
</cp:coreProperties>
</file>